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</p:sldMasterIdLst>
  <p:notesMasterIdLst>
    <p:notesMasterId r:id="rId44"/>
  </p:notesMasterIdLst>
  <p:handoutMasterIdLst>
    <p:handoutMasterId r:id="rId45"/>
  </p:handoutMasterIdLst>
  <p:sldIdLst>
    <p:sldId id="256" r:id="rId2"/>
    <p:sldId id="453" r:id="rId3"/>
    <p:sldId id="455" r:id="rId4"/>
    <p:sldId id="273" r:id="rId5"/>
    <p:sldId id="297" r:id="rId6"/>
    <p:sldId id="350" r:id="rId7"/>
    <p:sldId id="554" r:id="rId8"/>
    <p:sldId id="564" r:id="rId9"/>
    <p:sldId id="566" r:id="rId10"/>
    <p:sldId id="569" r:id="rId11"/>
    <p:sldId id="567" r:id="rId12"/>
    <p:sldId id="572" r:id="rId13"/>
    <p:sldId id="288" r:id="rId14"/>
    <p:sldId id="289" r:id="rId15"/>
    <p:sldId id="286" r:id="rId16"/>
    <p:sldId id="291" r:id="rId17"/>
    <p:sldId id="292" r:id="rId18"/>
    <p:sldId id="296" r:id="rId19"/>
    <p:sldId id="559" r:id="rId20"/>
    <p:sldId id="264" r:id="rId21"/>
    <p:sldId id="403" r:id="rId22"/>
    <p:sldId id="263" r:id="rId23"/>
    <p:sldId id="370" r:id="rId24"/>
    <p:sldId id="406" r:id="rId25"/>
    <p:sldId id="408" r:id="rId26"/>
    <p:sldId id="410" r:id="rId27"/>
    <p:sldId id="409" r:id="rId28"/>
    <p:sldId id="338" r:id="rId29"/>
    <p:sldId id="307" r:id="rId30"/>
    <p:sldId id="308" r:id="rId31"/>
    <p:sldId id="372" r:id="rId32"/>
    <p:sldId id="299" r:id="rId33"/>
    <p:sldId id="293" r:id="rId34"/>
    <p:sldId id="326" r:id="rId35"/>
    <p:sldId id="445" r:id="rId36"/>
    <p:sldId id="448" r:id="rId37"/>
    <p:sldId id="446" r:id="rId38"/>
    <p:sldId id="447" r:id="rId39"/>
    <p:sldId id="570" r:id="rId40"/>
    <p:sldId id="571" r:id="rId41"/>
    <p:sldId id="574" r:id="rId42"/>
    <p:sldId id="563" r:id="rId43"/>
  </p:sldIdLst>
  <p:sldSz cx="9144000" cy="5143500" type="screen16x9"/>
  <p:notesSz cx="6858000" cy="9144000"/>
  <p:embeddedFontLst>
    <p:embeddedFont>
      <p:font typeface="Arial Unicode MS" panose="020B0604020202020204" charset="-128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" panose="00000500000000000000" pitchFamily="2" charset="-52"/>
      <p:regular r:id="rId51"/>
      <p:bold r:id="rId52"/>
      <p:italic r:id="rId53"/>
      <p:boldItalic r:id="rId54"/>
    </p:embeddedFont>
    <p:embeddedFont>
      <p:font typeface="Poppins" panose="00000500000000000000" pitchFamily="2" charset="0"/>
      <p:regular r:id="rId55"/>
      <p:bold r:id="rId56"/>
      <p:italic r:id="rId57"/>
      <p:boldItalic r:id="rId58"/>
    </p:embeddedFont>
    <p:embeddedFont>
      <p:font typeface="Poppins Medium" panose="00000600000000000000" pitchFamily="2" charset="0"/>
      <p:regular r:id="rId59"/>
      <p:bold r:id="rId60"/>
      <p:italic r:id="rId61"/>
      <p:boldItalic r:id="rId62"/>
    </p:embeddedFont>
    <p:embeddedFont>
      <p:font typeface="Poppins SemiBold" panose="00000700000000000000" pitchFamily="2" charset="0"/>
      <p:regular r:id="rId63"/>
      <p:bold r:id="rId64"/>
      <p:italic r:id="rId65"/>
      <p:boldItalic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CC"/>
    <a:srgbClr val="0E321C"/>
    <a:srgbClr val="66FFFF"/>
    <a:srgbClr val="2CBE52"/>
    <a:srgbClr val="EF6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0015AB-4AC6-4E7A-9086-165A9FE31DAB}">
  <a:tblStyle styleId="{C90015AB-4AC6-4E7A-9086-165A9FE31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551" autoAdjust="0"/>
  </p:normalViewPr>
  <p:slideViewPr>
    <p:cSldViewPr snapToGrid="0">
      <p:cViewPr varScale="1">
        <p:scale>
          <a:sx n="91" d="100"/>
          <a:sy n="91" d="100"/>
        </p:scale>
        <p:origin x="1560" y="79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FABAB-DC5B-4E13-BCB0-0189D49C4C62}" type="datetime1">
              <a:rPr lang="ru-RU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1,2,3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621EA-CB57-4F76-AE41-9A0E230A0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922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918049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578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9fb34cd2f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9fb34cd2fb_0_4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591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9fb34cd2fb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9fb34cd2fb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5122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550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a68620439d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a68620439d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667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2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804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193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471B8-9516-433E-9523-0472353D4AE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635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95DE4-2DEC-462C-9F1E-389C4A67D47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94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55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462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045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264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51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277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052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ВИЧ-инфекция – многогранное социально значимое инфекционное заболевание, сочетающее в себе не только медицинские аспекты (такие</a:t>
            </a:r>
            <a:r>
              <a:rPr lang="ru-RU" baseline="0" dirty="0"/>
              <a:t> как </a:t>
            </a:r>
            <a:r>
              <a:rPr lang="ru-RU" dirty="0"/>
              <a:t>профилактика, диагностика, лечение, недопущение</a:t>
            </a:r>
            <a:r>
              <a:rPr lang="ru-RU" baseline="0" dirty="0"/>
              <a:t> развития терминальной стадии заболевания  - </a:t>
            </a:r>
            <a:r>
              <a:rPr lang="ru-RU" baseline="0" dirty="0" err="1"/>
              <a:t>СПИДа</a:t>
            </a:r>
            <a:r>
              <a:rPr lang="ru-RU" baseline="0" dirty="0"/>
              <a:t>, предупреждение передачи ВИЧ от матери ребенку), но и социальные (такие как социально-негативные явления в обществе – наркомания, алкоголизация населения, рискованное сексуальное поведение, стигма (греч. - клеймо/ярлык), и дискриминация), ну и конечно – правовые аспекты – ст. 157 УК РБ -  уголовная ответственность.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4A54C-ED77-4C98-88E3-6571E0B7F71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9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a68620439d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a68620439d_0_45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03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a68620439d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a68620439d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162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59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40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890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9fb34cd2fb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9fb34cd2fb_0_346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39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V Disease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014026" y="-36353"/>
            <a:ext cx="2179019" cy="1814366"/>
            <a:chOff x="7004926" y="-3"/>
            <a:chExt cx="2179019" cy="1814366"/>
          </a:xfrm>
        </p:grpSpPr>
        <p:sp>
          <p:nvSpPr>
            <p:cNvPr id="10" name="Google Shape;10;p2"/>
            <p:cNvSpPr/>
            <p:nvPr/>
          </p:nvSpPr>
          <p:spPr>
            <a:xfrm>
              <a:off x="7353282" y="-3"/>
              <a:ext cx="1830663" cy="1814366"/>
            </a:xfrm>
            <a:custGeom>
              <a:avLst/>
              <a:gdLst/>
              <a:ahLst/>
              <a:cxnLst/>
              <a:rect l="l" t="t" r="r" b="b"/>
              <a:pathLst>
                <a:path w="17589" h="17432" extrusionOk="0">
                  <a:moveTo>
                    <a:pt x="1" y="0"/>
                  </a:moveTo>
                  <a:cubicBezTo>
                    <a:pt x="1" y="0"/>
                    <a:pt x="284" y="3933"/>
                    <a:pt x="2486" y="5380"/>
                  </a:cubicBezTo>
                  <a:cubicBezTo>
                    <a:pt x="6042" y="7866"/>
                    <a:pt x="9849" y="4971"/>
                    <a:pt x="12460" y="9030"/>
                  </a:cubicBezTo>
                  <a:cubicBezTo>
                    <a:pt x="15072" y="13121"/>
                    <a:pt x="13499" y="16519"/>
                    <a:pt x="17589" y="17431"/>
                  </a:cubicBezTo>
                  <a:lnTo>
                    <a:pt x="175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940759">
              <a:off x="7038179" y="173839"/>
              <a:ext cx="333746" cy="292047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>
            <a:off x="1" y="3329133"/>
            <a:ext cx="1786597" cy="1814377"/>
            <a:chOff x="249825" y="1523700"/>
            <a:chExt cx="403550" cy="409825"/>
          </a:xfrm>
        </p:grpSpPr>
        <p:sp>
          <p:nvSpPr>
            <p:cNvPr id="14" name="Google Shape;14;p2"/>
            <p:cNvSpPr/>
            <p:nvPr/>
          </p:nvSpPr>
          <p:spPr>
            <a:xfrm>
              <a:off x="249825" y="1523700"/>
              <a:ext cx="403550" cy="409825"/>
            </a:xfrm>
            <a:custGeom>
              <a:avLst/>
              <a:gdLst/>
              <a:ahLst/>
              <a:cxnLst/>
              <a:rect l="l" t="t" r="r" b="b"/>
              <a:pathLst>
                <a:path w="16142" h="16393" extrusionOk="0">
                  <a:moveTo>
                    <a:pt x="1" y="0"/>
                  </a:moveTo>
                  <a:lnTo>
                    <a:pt x="1" y="16393"/>
                  </a:lnTo>
                  <a:lnTo>
                    <a:pt x="16142" y="16393"/>
                  </a:lnTo>
                  <a:cubicBezTo>
                    <a:pt x="15355" y="12743"/>
                    <a:pt x="12209" y="14159"/>
                    <a:pt x="8402" y="11673"/>
                  </a:cubicBezTo>
                  <a:cubicBezTo>
                    <a:pt x="4595" y="9188"/>
                    <a:pt x="7363" y="5789"/>
                    <a:pt x="5004" y="2360"/>
                  </a:cubicBezTo>
                  <a:cubicBezTo>
                    <a:pt x="3556" y="28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7375" y="1724275"/>
              <a:ext cx="81825" cy="71600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188200" y="1040025"/>
            <a:ext cx="2869200" cy="214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821600" y="3187575"/>
            <a:ext cx="3602400" cy="91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088ABED-DA66-40DE-AD36-2F94D7A60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5"/>
          <p:cNvSpPr/>
          <p:nvPr/>
        </p:nvSpPr>
        <p:spPr>
          <a:xfrm rot="5400000" flipH="1">
            <a:off x="-405916" y="384974"/>
            <a:ext cx="1546487" cy="483295"/>
          </a:xfrm>
          <a:custGeom>
            <a:avLst/>
            <a:gdLst/>
            <a:ahLst/>
            <a:cxnLst/>
            <a:rect l="l" t="t" r="r" b="b"/>
            <a:pathLst>
              <a:path w="22152" h="6923" extrusionOk="0">
                <a:moveTo>
                  <a:pt x="22088" y="0"/>
                </a:moveTo>
                <a:cubicBezTo>
                  <a:pt x="22057" y="0"/>
                  <a:pt x="22025" y="32"/>
                  <a:pt x="22025" y="95"/>
                </a:cubicBezTo>
                <a:cubicBezTo>
                  <a:pt x="21113" y="1007"/>
                  <a:pt x="20201" y="1668"/>
                  <a:pt x="19005" y="2329"/>
                </a:cubicBezTo>
                <a:cubicBezTo>
                  <a:pt x="18753" y="1951"/>
                  <a:pt x="18218" y="1542"/>
                  <a:pt x="17715" y="1416"/>
                </a:cubicBezTo>
                <a:cubicBezTo>
                  <a:pt x="17054" y="1291"/>
                  <a:pt x="16519" y="1165"/>
                  <a:pt x="15859" y="1007"/>
                </a:cubicBezTo>
                <a:lnTo>
                  <a:pt x="15859" y="1007"/>
                </a:lnTo>
                <a:cubicBezTo>
                  <a:pt x="16268" y="1542"/>
                  <a:pt x="16645" y="1951"/>
                  <a:pt x="17180" y="2203"/>
                </a:cubicBezTo>
                <a:cubicBezTo>
                  <a:pt x="17558" y="2455"/>
                  <a:pt x="17967" y="2581"/>
                  <a:pt x="18344" y="2738"/>
                </a:cubicBezTo>
                <a:cubicBezTo>
                  <a:pt x="17841" y="2990"/>
                  <a:pt x="17306" y="3115"/>
                  <a:pt x="16771" y="3367"/>
                </a:cubicBezTo>
                <a:cubicBezTo>
                  <a:pt x="15984" y="2203"/>
                  <a:pt x="14694" y="1416"/>
                  <a:pt x="13247" y="1291"/>
                </a:cubicBezTo>
                <a:lnTo>
                  <a:pt x="13247" y="1291"/>
                </a:lnTo>
                <a:cubicBezTo>
                  <a:pt x="13625" y="1794"/>
                  <a:pt x="14034" y="2329"/>
                  <a:pt x="14568" y="2738"/>
                </a:cubicBezTo>
                <a:cubicBezTo>
                  <a:pt x="14946" y="3115"/>
                  <a:pt x="15481" y="3367"/>
                  <a:pt x="15984" y="3650"/>
                </a:cubicBezTo>
                <a:cubicBezTo>
                  <a:pt x="15198" y="3776"/>
                  <a:pt x="14285" y="3902"/>
                  <a:pt x="13499" y="4028"/>
                </a:cubicBezTo>
                <a:cubicBezTo>
                  <a:pt x="13625" y="3241"/>
                  <a:pt x="13121" y="2581"/>
                  <a:pt x="12586" y="2077"/>
                </a:cubicBezTo>
                <a:cubicBezTo>
                  <a:pt x="11926" y="1668"/>
                  <a:pt x="11265" y="1416"/>
                  <a:pt x="10478" y="1165"/>
                </a:cubicBezTo>
                <a:lnTo>
                  <a:pt x="10478" y="1165"/>
                </a:lnTo>
                <a:cubicBezTo>
                  <a:pt x="11013" y="2329"/>
                  <a:pt x="11800" y="3241"/>
                  <a:pt x="12712" y="4028"/>
                </a:cubicBezTo>
                <a:lnTo>
                  <a:pt x="12209" y="4028"/>
                </a:lnTo>
                <a:cubicBezTo>
                  <a:pt x="11674" y="3902"/>
                  <a:pt x="11265" y="3902"/>
                  <a:pt x="10761" y="3902"/>
                </a:cubicBezTo>
                <a:cubicBezTo>
                  <a:pt x="10352" y="2738"/>
                  <a:pt x="9566" y="1794"/>
                  <a:pt x="8653" y="1165"/>
                </a:cubicBezTo>
                <a:lnTo>
                  <a:pt x="8653" y="1165"/>
                </a:lnTo>
                <a:cubicBezTo>
                  <a:pt x="8779" y="2077"/>
                  <a:pt x="9314" y="2990"/>
                  <a:pt x="10101" y="3776"/>
                </a:cubicBezTo>
                <a:cubicBezTo>
                  <a:pt x="9440" y="3650"/>
                  <a:pt x="8779" y="3524"/>
                  <a:pt x="8118" y="3367"/>
                </a:cubicBezTo>
                <a:cubicBezTo>
                  <a:pt x="8118" y="2738"/>
                  <a:pt x="7993" y="2077"/>
                  <a:pt x="7615" y="1668"/>
                </a:cubicBezTo>
                <a:cubicBezTo>
                  <a:pt x="7332" y="1165"/>
                  <a:pt x="6703" y="756"/>
                  <a:pt x="6168" y="630"/>
                </a:cubicBezTo>
                <a:lnTo>
                  <a:pt x="6168" y="630"/>
                </a:lnTo>
                <a:cubicBezTo>
                  <a:pt x="6293" y="1542"/>
                  <a:pt x="6828" y="2455"/>
                  <a:pt x="7332" y="3115"/>
                </a:cubicBezTo>
                <a:cubicBezTo>
                  <a:pt x="6828" y="2990"/>
                  <a:pt x="6293" y="2864"/>
                  <a:pt x="5759" y="2738"/>
                </a:cubicBezTo>
                <a:cubicBezTo>
                  <a:pt x="5916" y="2203"/>
                  <a:pt x="5633" y="1668"/>
                  <a:pt x="5255" y="1291"/>
                </a:cubicBezTo>
                <a:cubicBezTo>
                  <a:pt x="4846" y="881"/>
                  <a:pt x="4343" y="504"/>
                  <a:pt x="3808" y="221"/>
                </a:cubicBezTo>
                <a:lnTo>
                  <a:pt x="3808" y="221"/>
                </a:lnTo>
                <a:cubicBezTo>
                  <a:pt x="3934" y="756"/>
                  <a:pt x="4185" y="1165"/>
                  <a:pt x="4343" y="1668"/>
                </a:cubicBezTo>
                <a:cubicBezTo>
                  <a:pt x="4469" y="1951"/>
                  <a:pt x="4594" y="2203"/>
                  <a:pt x="4720" y="2329"/>
                </a:cubicBezTo>
                <a:cubicBezTo>
                  <a:pt x="4720" y="2429"/>
                  <a:pt x="4800" y="2529"/>
                  <a:pt x="4896" y="2566"/>
                </a:cubicBezTo>
                <a:lnTo>
                  <a:pt x="4896" y="2566"/>
                </a:lnTo>
                <a:cubicBezTo>
                  <a:pt x="4290" y="2454"/>
                  <a:pt x="3656" y="2450"/>
                  <a:pt x="3021" y="2329"/>
                </a:cubicBezTo>
                <a:cubicBezTo>
                  <a:pt x="2895" y="1951"/>
                  <a:pt x="2360" y="1951"/>
                  <a:pt x="2109" y="1951"/>
                </a:cubicBezTo>
                <a:cubicBezTo>
                  <a:pt x="1322" y="1951"/>
                  <a:pt x="661" y="2077"/>
                  <a:pt x="1" y="2329"/>
                </a:cubicBezTo>
                <a:cubicBezTo>
                  <a:pt x="545" y="2666"/>
                  <a:pt x="1261" y="2896"/>
                  <a:pt x="1936" y="2896"/>
                </a:cubicBezTo>
                <a:cubicBezTo>
                  <a:pt x="2080" y="2896"/>
                  <a:pt x="2222" y="2886"/>
                  <a:pt x="2360" y="2864"/>
                </a:cubicBezTo>
                <a:cubicBezTo>
                  <a:pt x="2486" y="2864"/>
                  <a:pt x="2770" y="2738"/>
                  <a:pt x="2895" y="2581"/>
                </a:cubicBezTo>
                <a:cubicBezTo>
                  <a:pt x="3808" y="2738"/>
                  <a:pt x="4594" y="2864"/>
                  <a:pt x="5507" y="2990"/>
                </a:cubicBezTo>
                <a:cubicBezTo>
                  <a:pt x="4469" y="2990"/>
                  <a:pt x="3399" y="3241"/>
                  <a:pt x="2770" y="4154"/>
                </a:cubicBezTo>
                <a:cubicBezTo>
                  <a:pt x="2935" y="4176"/>
                  <a:pt x="3101" y="4187"/>
                  <a:pt x="3267" y="4187"/>
                </a:cubicBezTo>
                <a:cubicBezTo>
                  <a:pt x="4266" y="4187"/>
                  <a:pt x="5241" y="3790"/>
                  <a:pt x="5916" y="3115"/>
                </a:cubicBezTo>
                <a:cubicBezTo>
                  <a:pt x="6419" y="3241"/>
                  <a:pt x="6954" y="3241"/>
                  <a:pt x="7332" y="3367"/>
                </a:cubicBezTo>
                <a:cubicBezTo>
                  <a:pt x="6545" y="3650"/>
                  <a:pt x="5759" y="4028"/>
                  <a:pt x="5129" y="4563"/>
                </a:cubicBezTo>
                <a:cubicBezTo>
                  <a:pt x="5345" y="4615"/>
                  <a:pt x="5566" y="4640"/>
                  <a:pt x="5788" y="4640"/>
                </a:cubicBezTo>
                <a:cubicBezTo>
                  <a:pt x="6635" y="4640"/>
                  <a:pt x="7495" y="4274"/>
                  <a:pt x="8118" y="3650"/>
                </a:cubicBezTo>
                <a:cubicBezTo>
                  <a:pt x="8779" y="3776"/>
                  <a:pt x="9440" y="3902"/>
                  <a:pt x="10101" y="4028"/>
                </a:cubicBezTo>
                <a:cubicBezTo>
                  <a:pt x="9062" y="4311"/>
                  <a:pt x="7993" y="4814"/>
                  <a:pt x="7080" y="5601"/>
                </a:cubicBezTo>
                <a:cubicBezTo>
                  <a:pt x="7305" y="5645"/>
                  <a:pt x="7529" y="5666"/>
                  <a:pt x="7751" y="5666"/>
                </a:cubicBezTo>
                <a:cubicBezTo>
                  <a:pt x="8958" y="5666"/>
                  <a:pt x="10077" y="5038"/>
                  <a:pt x="10635" y="4028"/>
                </a:cubicBezTo>
                <a:cubicBezTo>
                  <a:pt x="11139" y="4154"/>
                  <a:pt x="11674" y="4154"/>
                  <a:pt x="12209" y="4311"/>
                </a:cubicBezTo>
                <a:lnTo>
                  <a:pt x="12712" y="4311"/>
                </a:lnTo>
                <a:cubicBezTo>
                  <a:pt x="11548" y="4814"/>
                  <a:pt x="10635" y="5601"/>
                  <a:pt x="9849" y="6514"/>
                </a:cubicBezTo>
                <a:cubicBezTo>
                  <a:pt x="10635" y="6514"/>
                  <a:pt x="11422" y="6262"/>
                  <a:pt x="12051" y="5884"/>
                </a:cubicBezTo>
                <a:cubicBezTo>
                  <a:pt x="12586" y="5475"/>
                  <a:pt x="13121" y="4940"/>
                  <a:pt x="13499" y="4311"/>
                </a:cubicBezTo>
                <a:cubicBezTo>
                  <a:pt x="14285" y="4154"/>
                  <a:pt x="15072" y="4028"/>
                  <a:pt x="15859" y="3902"/>
                </a:cubicBezTo>
                <a:lnTo>
                  <a:pt x="15859" y="3902"/>
                </a:lnTo>
                <a:cubicBezTo>
                  <a:pt x="14820" y="4689"/>
                  <a:pt x="13908" y="5601"/>
                  <a:pt x="13782" y="6923"/>
                </a:cubicBezTo>
                <a:cubicBezTo>
                  <a:pt x="14568" y="6671"/>
                  <a:pt x="15355" y="6388"/>
                  <a:pt x="15859" y="5727"/>
                </a:cubicBezTo>
                <a:cubicBezTo>
                  <a:pt x="16393" y="5098"/>
                  <a:pt x="16771" y="4437"/>
                  <a:pt x="16771" y="3650"/>
                </a:cubicBezTo>
                <a:cubicBezTo>
                  <a:pt x="17432" y="3367"/>
                  <a:pt x="17967" y="3241"/>
                  <a:pt x="18501" y="2864"/>
                </a:cubicBezTo>
                <a:lnTo>
                  <a:pt x="18501" y="2864"/>
                </a:lnTo>
                <a:cubicBezTo>
                  <a:pt x="17841" y="3902"/>
                  <a:pt x="17432" y="5098"/>
                  <a:pt x="17306" y="6262"/>
                </a:cubicBezTo>
                <a:cubicBezTo>
                  <a:pt x="17967" y="5884"/>
                  <a:pt x="18344" y="5349"/>
                  <a:pt x="18753" y="4689"/>
                </a:cubicBezTo>
                <a:cubicBezTo>
                  <a:pt x="19005" y="4028"/>
                  <a:pt x="19005" y="3367"/>
                  <a:pt x="19005" y="2738"/>
                </a:cubicBezTo>
                <a:cubicBezTo>
                  <a:pt x="20201" y="2077"/>
                  <a:pt x="21239" y="1291"/>
                  <a:pt x="22151" y="221"/>
                </a:cubicBezTo>
                <a:lnTo>
                  <a:pt x="22151" y="95"/>
                </a:lnTo>
                <a:cubicBezTo>
                  <a:pt x="22151" y="32"/>
                  <a:pt x="22120" y="0"/>
                  <a:pt x="22088" y="0"/>
                </a:cubicBezTo>
                <a:close/>
              </a:path>
            </a:pathLst>
          </a:custGeom>
          <a:solidFill>
            <a:srgbClr val="B7A8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15"/>
          <p:cNvGrpSpPr/>
          <p:nvPr/>
        </p:nvGrpSpPr>
        <p:grpSpPr>
          <a:xfrm rot="-468401" flipH="1">
            <a:off x="-73422" y="-68814"/>
            <a:ext cx="1328624" cy="551432"/>
            <a:chOff x="1137675" y="2895525"/>
            <a:chExt cx="685150" cy="284350"/>
          </a:xfrm>
        </p:grpSpPr>
        <p:sp>
          <p:nvSpPr>
            <p:cNvPr id="233" name="Google Shape;233;p15"/>
            <p:cNvSpPr/>
            <p:nvPr/>
          </p:nvSpPr>
          <p:spPr>
            <a:xfrm>
              <a:off x="1137675" y="2895525"/>
              <a:ext cx="685150" cy="284350"/>
            </a:xfrm>
            <a:custGeom>
              <a:avLst/>
              <a:gdLst/>
              <a:ahLst/>
              <a:cxnLst/>
              <a:rect l="l" t="t" r="r" b="b"/>
              <a:pathLst>
                <a:path w="27406" h="11374" extrusionOk="0">
                  <a:moveTo>
                    <a:pt x="21175" y="1"/>
                  </a:moveTo>
                  <a:cubicBezTo>
                    <a:pt x="18163" y="1"/>
                    <a:pt x="15144" y="821"/>
                    <a:pt x="12460" y="2060"/>
                  </a:cubicBezTo>
                  <a:cubicBezTo>
                    <a:pt x="7740" y="4294"/>
                    <a:pt x="3933" y="7818"/>
                    <a:pt x="0" y="11374"/>
                  </a:cubicBezTo>
                  <a:cubicBezTo>
                    <a:pt x="3273" y="10304"/>
                    <a:pt x="6702" y="10178"/>
                    <a:pt x="10100" y="9926"/>
                  </a:cubicBezTo>
                  <a:cubicBezTo>
                    <a:pt x="13372" y="9517"/>
                    <a:pt x="16802" y="9265"/>
                    <a:pt x="19948" y="7944"/>
                  </a:cubicBezTo>
                  <a:cubicBezTo>
                    <a:pt x="22151" y="7157"/>
                    <a:pt x="24259" y="5867"/>
                    <a:pt x="25832" y="3885"/>
                  </a:cubicBezTo>
                  <a:cubicBezTo>
                    <a:pt x="26241" y="3508"/>
                    <a:pt x="27405" y="2060"/>
                    <a:pt x="27154" y="1399"/>
                  </a:cubicBezTo>
                  <a:cubicBezTo>
                    <a:pt x="26871" y="739"/>
                    <a:pt x="25171" y="487"/>
                    <a:pt x="24511" y="361"/>
                  </a:cubicBezTo>
                  <a:cubicBezTo>
                    <a:pt x="23411" y="114"/>
                    <a:pt x="22293" y="1"/>
                    <a:pt x="2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137675" y="2913975"/>
              <a:ext cx="678850" cy="265900"/>
            </a:xfrm>
            <a:custGeom>
              <a:avLst/>
              <a:gdLst/>
              <a:ahLst/>
              <a:cxnLst/>
              <a:rect l="l" t="t" r="r" b="b"/>
              <a:pathLst>
                <a:path w="27154" h="10636" extrusionOk="0">
                  <a:moveTo>
                    <a:pt x="15858" y="1"/>
                  </a:moveTo>
                  <a:cubicBezTo>
                    <a:pt x="15732" y="1"/>
                    <a:pt x="15606" y="127"/>
                    <a:pt x="15481" y="127"/>
                  </a:cubicBezTo>
                  <a:lnTo>
                    <a:pt x="18627" y="2770"/>
                  </a:lnTo>
                  <a:cubicBezTo>
                    <a:pt x="17180" y="3147"/>
                    <a:pt x="15858" y="3556"/>
                    <a:pt x="14694" y="3934"/>
                  </a:cubicBezTo>
                  <a:cubicBezTo>
                    <a:pt x="13121" y="4343"/>
                    <a:pt x="11673" y="5003"/>
                    <a:pt x="10226" y="5507"/>
                  </a:cubicBezTo>
                  <a:lnTo>
                    <a:pt x="7080" y="4594"/>
                  </a:lnTo>
                  <a:cubicBezTo>
                    <a:pt x="6954" y="4720"/>
                    <a:pt x="6828" y="4720"/>
                    <a:pt x="6702" y="4846"/>
                  </a:cubicBezTo>
                  <a:lnTo>
                    <a:pt x="9565" y="5790"/>
                  </a:lnTo>
                  <a:cubicBezTo>
                    <a:pt x="5632" y="7489"/>
                    <a:pt x="2108" y="9314"/>
                    <a:pt x="661" y="10101"/>
                  </a:cubicBezTo>
                  <a:cubicBezTo>
                    <a:pt x="535" y="10226"/>
                    <a:pt x="283" y="10510"/>
                    <a:pt x="0" y="10636"/>
                  </a:cubicBezTo>
                  <a:cubicBezTo>
                    <a:pt x="409" y="10636"/>
                    <a:pt x="661" y="10510"/>
                    <a:pt x="913" y="10352"/>
                  </a:cubicBezTo>
                  <a:cubicBezTo>
                    <a:pt x="2895" y="9314"/>
                    <a:pt x="8527" y="6419"/>
                    <a:pt x="14033" y="4469"/>
                  </a:cubicBezTo>
                  <a:lnTo>
                    <a:pt x="14033" y="4469"/>
                  </a:lnTo>
                  <a:lnTo>
                    <a:pt x="11548" y="9062"/>
                  </a:lnTo>
                  <a:cubicBezTo>
                    <a:pt x="11673" y="9062"/>
                    <a:pt x="11799" y="8936"/>
                    <a:pt x="11925" y="8936"/>
                  </a:cubicBezTo>
                  <a:lnTo>
                    <a:pt x="14694" y="4343"/>
                  </a:lnTo>
                  <a:lnTo>
                    <a:pt x="14820" y="4343"/>
                  </a:lnTo>
                  <a:cubicBezTo>
                    <a:pt x="16141" y="3808"/>
                    <a:pt x="17840" y="3430"/>
                    <a:pt x="19539" y="3021"/>
                  </a:cubicBezTo>
                  <a:cubicBezTo>
                    <a:pt x="19948" y="2895"/>
                    <a:pt x="20452" y="2770"/>
                    <a:pt x="20987" y="2644"/>
                  </a:cubicBezTo>
                  <a:lnTo>
                    <a:pt x="20987" y="2644"/>
                  </a:lnTo>
                  <a:lnTo>
                    <a:pt x="18501" y="7741"/>
                  </a:lnTo>
                  <a:cubicBezTo>
                    <a:pt x="18627" y="7741"/>
                    <a:pt x="18879" y="7741"/>
                    <a:pt x="19005" y="7615"/>
                  </a:cubicBezTo>
                  <a:lnTo>
                    <a:pt x="21364" y="2486"/>
                  </a:lnTo>
                  <a:cubicBezTo>
                    <a:pt x="23472" y="1983"/>
                    <a:pt x="25455" y="1448"/>
                    <a:pt x="27154" y="661"/>
                  </a:cubicBezTo>
                  <a:cubicBezTo>
                    <a:pt x="27154" y="536"/>
                    <a:pt x="27028" y="410"/>
                    <a:pt x="27028" y="410"/>
                  </a:cubicBezTo>
                  <a:cubicBezTo>
                    <a:pt x="24668" y="1322"/>
                    <a:pt x="21899" y="1983"/>
                    <a:pt x="19414" y="2644"/>
                  </a:cubicBezTo>
                  <a:lnTo>
                    <a:pt x="19162" y="2644"/>
                  </a:lnTo>
                  <a:lnTo>
                    <a:pt x="158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5"/>
          <p:cNvGrpSpPr/>
          <p:nvPr/>
        </p:nvGrpSpPr>
        <p:grpSpPr>
          <a:xfrm rot="-9256903" flipH="1">
            <a:off x="-217192" y="-77410"/>
            <a:ext cx="662449" cy="1234794"/>
            <a:chOff x="249825" y="786650"/>
            <a:chExt cx="173875" cy="324100"/>
          </a:xfrm>
        </p:grpSpPr>
        <p:sp>
          <p:nvSpPr>
            <p:cNvPr id="236" name="Google Shape;236;p15"/>
            <p:cNvSpPr/>
            <p:nvPr/>
          </p:nvSpPr>
          <p:spPr>
            <a:xfrm>
              <a:off x="249825" y="786650"/>
              <a:ext cx="173875" cy="324100"/>
            </a:xfrm>
            <a:custGeom>
              <a:avLst/>
              <a:gdLst/>
              <a:ahLst/>
              <a:cxnLst/>
              <a:rect l="l" t="t" r="r" b="b"/>
              <a:pathLst>
                <a:path w="6955" h="12964" extrusionOk="0">
                  <a:moveTo>
                    <a:pt x="6954" y="0"/>
                  </a:moveTo>
                  <a:cubicBezTo>
                    <a:pt x="6954" y="0"/>
                    <a:pt x="5381" y="378"/>
                    <a:pt x="4469" y="1574"/>
                  </a:cubicBezTo>
                  <a:cubicBezTo>
                    <a:pt x="3682" y="2738"/>
                    <a:pt x="3808" y="3933"/>
                    <a:pt x="2770" y="4185"/>
                  </a:cubicBezTo>
                  <a:cubicBezTo>
                    <a:pt x="1857" y="4468"/>
                    <a:pt x="1071" y="5255"/>
                    <a:pt x="1071" y="6293"/>
                  </a:cubicBezTo>
                  <a:cubicBezTo>
                    <a:pt x="1196" y="7080"/>
                    <a:pt x="787" y="7457"/>
                    <a:pt x="1" y="7992"/>
                  </a:cubicBezTo>
                  <a:lnTo>
                    <a:pt x="1" y="12963"/>
                  </a:lnTo>
                  <a:cubicBezTo>
                    <a:pt x="127" y="12460"/>
                    <a:pt x="410" y="12177"/>
                    <a:pt x="1071" y="11925"/>
                  </a:cubicBezTo>
                  <a:cubicBezTo>
                    <a:pt x="1983" y="11548"/>
                    <a:pt x="2770" y="11390"/>
                    <a:pt x="2487" y="10226"/>
                  </a:cubicBezTo>
                  <a:cubicBezTo>
                    <a:pt x="2109" y="9188"/>
                    <a:pt x="3430" y="8653"/>
                    <a:pt x="4217" y="8244"/>
                  </a:cubicBezTo>
                  <a:cubicBezTo>
                    <a:pt x="4846" y="7866"/>
                    <a:pt x="4343" y="7331"/>
                    <a:pt x="4469" y="6293"/>
                  </a:cubicBezTo>
                  <a:cubicBezTo>
                    <a:pt x="4469" y="5255"/>
                    <a:pt x="5507" y="5632"/>
                    <a:pt x="5916" y="4468"/>
                  </a:cubicBezTo>
                  <a:cubicBezTo>
                    <a:pt x="6420" y="3147"/>
                    <a:pt x="5507" y="1448"/>
                    <a:pt x="6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249825" y="878675"/>
              <a:ext cx="114875" cy="183300"/>
            </a:xfrm>
            <a:custGeom>
              <a:avLst/>
              <a:gdLst/>
              <a:ahLst/>
              <a:cxnLst/>
              <a:rect l="l" t="t" r="r" b="b"/>
              <a:pathLst>
                <a:path w="4595" h="7332" extrusionOk="0">
                  <a:moveTo>
                    <a:pt x="4469" y="1"/>
                  </a:moveTo>
                  <a:lnTo>
                    <a:pt x="1" y="6923"/>
                  </a:lnTo>
                  <a:lnTo>
                    <a:pt x="1" y="7332"/>
                  </a:lnTo>
                  <a:lnTo>
                    <a:pt x="4595" y="126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15"/>
          <p:cNvGrpSpPr/>
          <p:nvPr/>
        </p:nvGrpSpPr>
        <p:grpSpPr>
          <a:xfrm flipH="1">
            <a:off x="7972816" y="3954118"/>
            <a:ext cx="1171183" cy="1189394"/>
            <a:chOff x="249825" y="1523700"/>
            <a:chExt cx="403550" cy="409825"/>
          </a:xfrm>
        </p:grpSpPr>
        <p:sp>
          <p:nvSpPr>
            <p:cNvPr id="239" name="Google Shape;239;p15"/>
            <p:cNvSpPr/>
            <p:nvPr/>
          </p:nvSpPr>
          <p:spPr>
            <a:xfrm>
              <a:off x="249825" y="1523700"/>
              <a:ext cx="403550" cy="409825"/>
            </a:xfrm>
            <a:custGeom>
              <a:avLst/>
              <a:gdLst/>
              <a:ahLst/>
              <a:cxnLst/>
              <a:rect l="l" t="t" r="r" b="b"/>
              <a:pathLst>
                <a:path w="16142" h="16393" extrusionOk="0">
                  <a:moveTo>
                    <a:pt x="1" y="0"/>
                  </a:moveTo>
                  <a:lnTo>
                    <a:pt x="1" y="16393"/>
                  </a:lnTo>
                  <a:lnTo>
                    <a:pt x="16142" y="16393"/>
                  </a:lnTo>
                  <a:cubicBezTo>
                    <a:pt x="15355" y="12743"/>
                    <a:pt x="12209" y="14159"/>
                    <a:pt x="8402" y="11673"/>
                  </a:cubicBezTo>
                  <a:cubicBezTo>
                    <a:pt x="4595" y="9188"/>
                    <a:pt x="7363" y="5789"/>
                    <a:pt x="5004" y="2360"/>
                  </a:cubicBezTo>
                  <a:cubicBezTo>
                    <a:pt x="3556" y="28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417375" y="1724275"/>
              <a:ext cx="81825" cy="71600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15"/>
          <p:cNvSpPr txBox="1">
            <a:spLocks noGrp="1"/>
          </p:cNvSpPr>
          <p:nvPr>
            <p:ph type="title"/>
          </p:nvPr>
        </p:nvSpPr>
        <p:spPr>
          <a:xfrm>
            <a:off x="720000" y="4291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subTitle" idx="1"/>
          </p:nvPr>
        </p:nvSpPr>
        <p:spPr>
          <a:xfrm>
            <a:off x="720075" y="3170775"/>
            <a:ext cx="16872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2"/>
          </p:nvPr>
        </p:nvSpPr>
        <p:spPr>
          <a:xfrm>
            <a:off x="720075" y="2832425"/>
            <a:ext cx="16872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3"/>
          </p:nvPr>
        </p:nvSpPr>
        <p:spPr>
          <a:xfrm>
            <a:off x="2725695" y="3170775"/>
            <a:ext cx="16872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4"/>
          </p:nvPr>
        </p:nvSpPr>
        <p:spPr>
          <a:xfrm>
            <a:off x="2725695" y="2832425"/>
            <a:ext cx="16872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46" name="Google Shape;246;p15"/>
          <p:cNvSpPr txBox="1">
            <a:spLocks noGrp="1"/>
          </p:cNvSpPr>
          <p:nvPr>
            <p:ph type="subTitle" idx="5"/>
          </p:nvPr>
        </p:nvSpPr>
        <p:spPr>
          <a:xfrm>
            <a:off x="4731315" y="3170775"/>
            <a:ext cx="16872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5"/>
          <p:cNvSpPr txBox="1">
            <a:spLocks noGrp="1"/>
          </p:cNvSpPr>
          <p:nvPr>
            <p:ph type="subTitle" idx="6"/>
          </p:nvPr>
        </p:nvSpPr>
        <p:spPr>
          <a:xfrm>
            <a:off x="4731315" y="2832425"/>
            <a:ext cx="16872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48" name="Google Shape;248;p15"/>
          <p:cNvSpPr txBox="1">
            <a:spLocks noGrp="1"/>
          </p:cNvSpPr>
          <p:nvPr>
            <p:ph type="subTitle" idx="7"/>
          </p:nvPr>
        </p:nvSpPr>
        <p:spPr>
          <a:xfrm>
            <a:off x="6736949" y="3170775"/>
            <a:ext cx="16872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8"/>
          </p:nvPr>
        </p:nvSpPr>
        <p:spPr>
          <a:xfrm>
            <a:off x="6736949" y="2832425"/>
            <a:ext cx="16872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6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9"/>
          <p:cNvGrpSpPr/>
          <p:nvPr/>
        </p:nvGrpSpPr>
        <p:grpSpPr>
          <a:xfrm>
            <a:off x="-300177" y="-402482"/>
            <a:ext cx="9566393" cy="5713432"/>
            <a:chOff x="-300177" y="-402482"/>
            <a:chExt cx="9566393" cy="5713432"/>
          </a:xfrm>
        </p:grpSpPr>
        <p:sp>
          <p:nvSpPr>
            <p:cNvPr id="125" name="Google Shape;125;p9"/>
            <p:cNvSpPr/>
            <p:nvPr/>
          </p:nvSpPr>
          <p:spPr>
            <a:xfrm rot="1305502">
              <a:off x="312753" y="282136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 rot="-2700000">
              <a:off x="-173347" y="1463587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 rot="-2700000">
              <a:off x="1977103" y="4029262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 rot="-2700000">
              <a:off x="4904803" y="830862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rot="-632026">
              <a:off x="8000975" y="282152"/>
              <a:ext cx="379070" cy="515740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2700000">
              <a:off x="4194978" y="4259862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rot="1305502">
              <a:off x="3242103" y="658561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 rot="1305502">
              <a:off x="82090" y="2889549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9"/>
            <p:cNvSpPr/>
            <p:nvPr/>
          </p:nvSpPr>
          <p:spPr>
            <a:xfrm rot="-683304">
              <a:off x="3801752" y="2075188"/>
              <a:ext cx="379080" cy="515753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 rot="1305502">
              <a:off x="6137553" y="-168139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 rot="-2421755">
              <a:off x="1842775" y="61369"/>
              <a:ext cx="379071" cy="515741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 rot="-2421755">
              <a:off x="1349325" y="1365644"/>
              <a:ext cx="379071" cy="515741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"/>
            <p:cNvSpPr/>
            <p:nvPr/>
          </p:nvSpPr>
          <p:spPr>
            <a:xfrm rot="-2421755">
              <a:off x="219050" y="4733844"/>
              <a:ext cx="379071" cy="515741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 rot="-2421755">
              <a:off x="8643050" y="4733844"/>
              <a:ext cx="379071" cy="515741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 rot="-2421755">
              <a:off x="8390075" y="1694144"/>
              <a:ext cx="379071" cy="515741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 rot="1305502">
              <a:off x="6779703" y="1365636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 rot="1305502">
              <a:off x="5275778" y="2623636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 rot="1305502">
              <a:off x="6619303" y="4259861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 rot="-2700000">
              <a:off x="7040428" y="2889549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 rot="-2700000">
              <a:off x="4333290" y="-343988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 rot="1305502">
              <a:off x="8805053" y="2843224"/>
              <a:ext cx="379075" cy="515746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 rot="750061">
              <a:off x="1913329" y="2698892"/>
              <a:ext cx="379070" cy="515739"/>
            </a:xfrm>
            <a:custGeom>
              <a:avLst/>
              <a:gdLst/>
              <a:ahLst/>
              <a:cxnLst/>
              <a:rect l="l" t="t" r="r" b="b"/>
              <a:pathLst>
                <a:path w="6457" h="8785" extrusionOk="0">
                  <a:moveTo>
                    <a:pt x="3896" y="1102"/>
                  </a:moveTo>
                  <a:cubicBezTo>
                    <a:pt x="4365" y="1283"/>
                    <a:pt x="4797" y="1571"/>
                    <a:pt x="4653" y="2329"/>
                  </a:cubicBezTo>
                  <a:cubicBezTo>
                    <a:pt x="4653" y="2761"/>
                    <a:pt x="4184" y="3375"/>
                    <a:pt x="3607" y="4132"/>
                  </a:cubicBezTo>
                  <a:cubicBezTo>
                    <a:pt x="3138" y="3230"/>
                    <a:pt x="2850" y="2617"/>
                    <a:pt x="2994" y="2004"/>
                  </a:cubicBezTo>
                  <a:cubicBezTo>
                    <a:pt x="2994" y="1715"/>
                    <a:pt x="3138" y="1427"/>
                    <a:pt x="3283" y="1283"/>
                  </a:cubicBezTo>
                  <a:cubicBezTo>
                    <a:pt x="3463" y="1102"/>
                    <a:pt x="3607" y="1102"/>
                    <a:pt x="3896" y="1102"/>
                  </a:cubicBezTo>
                  <a:close/>
                  <a:moveTo>
                    <a:pt x="3606" y="0"/>
                  </a:moveTo>
                  <a:cubicBezTo>
                    <a:pt x="3219" y="0"/>
                    <a:pt x="2880" y="142"/>
                    <a:pt x="2561" y="381"/>
                  </a:cubicBezTo>
                  <a:cubicBezTo>
                    <a:pt x="2237" y="669"/>
                    <a:pt x="1948" y="1102"/>
                    <a:pt x="1804" y="1860"/>
                  </a:cubicBezTo>
                  <a:cubicBezTo>
                    <a:pt x="1660" y="2761"/>
                    <a:pt x="2092" y="3807"/>
                    <a:pt x="2706" y="4889"/>
                  </a:cubicBezTo>
                  <a:cubicBezTo>
                    <a:pt x="1804" y="5791"/>
                    <a:pt x="902" y="6512"/>
                    <a:pt x="1" y="7126"/>
                  </a:cubicBezTo>
                  <a:lnTo>
                    <a:pt x="758" y="8027"/>
                  </a:lnTo>
                  <a:cubicBezTo>
                    <a:pt x="902" y="7883"/>
                    <a:pt x="2092" y="6981"/>
                    <a:pt x="3283" y="5935"/>
                  </a:cubicBezTo>
                  <a:cubicBezTo>
                    <a:pt x="4184" y="7270"/>
                    <a:pt x="5411" y="8496"/>
                    <a:pt x="5555" y="8785"/>
                  </a:cubicBezTo>
                  <a:lnTo>
                    <a:pt x="6457" y="8027"/>
                  </a:lnTo>
                  <a:cubicBezTo>
                    <a:pt x="5699" y="7270"/>
                    <a:pt x="4797" y="6224"/>
                    <a:pt x="4184" y="5034"/>
                  </a:cubicBezTo>
                  <a:cubicBezTo>
                    <a:pt x="4942" y="4132"/>
                    <a:pt x="5699" y="3230"/>
                    <a:pt x="5843" y="2329"/>
                  </a:cubicBezTo>
                  <a:cubicBezTo>
                    <a:pt x="5988" y="1102"/>
                    <a:pt x="5086" y="56"/>
                    <a:pt x="4040" y="56"/>
                  </a:cubicBezTo>
                  <a:cubicBezTo>
                    <a:pt x="3888" y="18"/>
                    <a:pt x="3744" y="0"/>
                    <a:pt x="3606" y="0"/>
                  </a:cubicBezTo>
                  <a:close/>
                </a:path>
              </a:pathLst>
            </a:custGeom>
            <a:solidFill>
              <a:srgbClr val="E7DFD8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9"/>
          <p:cNvGrpSpPr/>
          <p:nvPr/>
        </p:nvGrpSpPr>
        <p:grpSpPr>
          <a:xfrm rot="10800000">
            <a:off x="-1" y="-3"/>
            <a:ext cx="1197252" cy="1215869"/>
            <a:chOff x="2928388" y="1523700"/>
            <a:chExt cx="403550" cy="409825"/>
          </a:xfrm>
        </p:grpSpPr>
        <p:sp>
          <p:nvSpPr>
            <p:cNvPr id="148" name="Google Shape;148;p9"/>
            <p:cNvSpPr/>
            <p:nvPr/>
          </p:nvSpPr>
          <p:spPr>
            <a:xfrm flipH="1">
              <a:off x="2928388" y="1523700"/>
              <a:ext cx="403550" cy="409825"/>
            </a:xfrm>
            <a:custGeom>
              <a:avLst/>
              <a:gdLst/>
              <a:ahLst/>
              <a:cxnLst/>
              <a:rect l="l" t="t" r="r" b="b"/>
              <a:pathLst>
                <a:path w="16142" h="16393" extrusionOk="0">
                  <a:moveTo>
                    <a:pt x="1" y="0"/>
                  </a:moveTo>
                  <a:lnTo>
                    <a:pt x="1" y="16393"/>
                  </a:lnTo>
                  <a:lnTo>
                    <a:pt x="16142" y="16393"/>
                  </a:lnTo>
                  <a:cubicBezTo>
                    <a:pt x="15355" y="12743"/>
                    <a:pt x="12209" y="14159"/>
                    <a:pt x="8402" y="11673"/>
                  </a:cubicBezTo>
                  <a:cubicBezTo>
                    <a:pt x="4595" y="9188"/>
                    <a:pt x="7363" y="5789"/>
                    <a:pt x="5004" y="2360"/>
                  </a:cubicBezTo>
                  <a:cubicBezTo>
                    <a:pt x="3556" y="28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 flipH="1">
              <a:off x="3082563" y="1724275"/>
              <a:ext cx="81825" cy="71600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9"/>
          <p:cNvSpPr/>
          <p:nvPr/>
        </p:nvSpPr>
        <p:spPr>
          <a:xfrm rot="-5400000" flipH="1">
            <a:off x="8239775" y="4071750"/>
            <a:ext cx="1377854" cy="430611"/>
          </a:xfrm>
          <a:custGeom>
            <a:avLst/>
            <a:gdLst/>
            <a:ahLst/>
            <a:cxnLst/>
            <a:rect l="l" t="t" r="r" b="b"/>
            <a:pathLst>
              <a:path w="22152" h="6923" extrusionOk="0">
                <a:moveTo>
                  <a:pt x="22088" y="0"/>
                </a:moveTo>
                <a:cubicBezTo>
                  <a:pt x="22057" y="0"/>
                  <a:pt x="22025" y="32"/>
                  <a:pt x="22025" y="95"/>
                </a:cubicBezTo>
                <a:cubicBezTo>
                  <a:pt x="21113" y="1007"/>
                  <a:pt x="20201" y="1668"/>
                  <a:pt x="19005" y="2329"/>
                </a:cubicBezTo>
                <a:cubicBezTo>
                  <a:pt x="18753" y="1951"/>
                  <a:pt x="18218" y="1542"/>
                  <a:pt x="17715" y="1416"/>
                </a:cubicBezTo>
                <a:cubicBezTo>
                  <a:pt x="17054" y="1291"/>
                  <a:pt x="16519" y="1165"/>
                  <a:pt x="15859" y="1007"/>
                </a:cubicBezTo>
                <a:lnTo>
                  <a:pt x="15859" y="1007"/>
                </a:lnTo>
                <a:cubicBezTo>
                  <a:pt x="16268" y="1542"/>
                  <a:pt x="16645" y="1951"/>
                  <a:pt x="17180" y="2203"/>
                </a:cubicBezTo>
                <a:cubicBezTo>
                  <a:pt x="17558" y="2455"/>
                  <a:pt x="17967" y="2581"/>
                  <a:pt x="18344" y="2738"/>
                </a:cubicBezTo>
                <a:cubicBezTo>
                  <a:pt x="17841" y="2990"/>
                  <a:pt x="17306" y="3115"/>
                  <a:pt x="16771" y="3367"/>
                </a:cubicBezTo>
                <a:cubicBezTo>
                  <a:pt x="15984" y="2203"/>
                  <a:pt x="14694" y="1416"/>
                  <a:pt x="13247" y="1291"/>
                </a:cubicBezTo>
                <a:lnTo>
                  <a:pt x="13247" y="1291"/>
                </a:lnTo>
                <a:cubicBezTo>
                  <a:pt x="13625" y="1794"/>
                  <a:pt x="14034" y="2329"/>
                  <a:pt x="14568" y="2738"/>
                </a:cubicBezTo>
                <a:cubicBezTo>
                  <a:pt x="14946" y="3115"/>
                  <a:pt x="15481" y="3367"/>
                  <a:pt x="15984" y="3650"/>
                </a:cubicBezTo>
                <a:cubicBezTo>
                  <a:pt x="15198" y="3776"/>
                  <a:pt x="14285" y="3902"/>
                  <a:pt x="13499" y="4028"/>
                </a:cubicBezTo>
                <a:cubicBezTo>
                  <a:pt x="13625" y="3241"/>
                  <a:pt x="13121" y="2581"/>
                  <a:pt x="12586" y="2077"/>
                </a:cubicBezTo>
                <a:cubicBezTo>
                  <a:pt x="11926" y="1668"/>
                  <a:pt x="11265" y="1416"/>
                  <a:pt x="10478" y="1165"/>
                </a:cubicBezTo>
                <a:lnTo>
                  <a:pt x="10478" y="1165"/>
                </a:lnTo>
                <a:cubicBezTo>
                  <a:pt x="11013" y="2329"/>
                  <a:pt x="11800" y="3241"/>
                  <a:pt x="12712" y="4028"/>
                </a:cubicBezTo>
                <a:lnTo>
                  <a:pt x="12209" y="4028"/>
                </a:lnTo>
                <a:cubicBezTo>
                  <a:pt x="11674" y="3902"/>
                  <a:pt x="11265" y="3902"/>
                  <a:pt x="10761" y="3902"/>
                </a:cubicBezTo>
                <a:cubicBezTo>
                  <a:pt x="10352" y="2738"/>
                  <a:pt x="9566" y="1794"/>
                  <a:pt x="8653" y="1165"/>
                </a:cubicBezTo>
                <a:lnTo>
                  <a:pt x="8653" y="1165"/>
                </a:lnTo>
                <a:cubicBezTo>
                  <a:pt x="8779" y="2077"/>
                  <a:pt x="9314" y="2990"/>
                  <a:pt x="10101" y="3776"/>
                </a:cubicBezTo>
                <a:cubicBezTo>
                  <a:pt x="9440" y="3650"/>
                  <a:pt x="8779" y="3524"/>
                  <a:pt x="8118" y="3367"/>
                </a:cubicBezTo>
                <a:cubicBezTo>
                  <a:pt x="8118" y="2738"/>
                  <a:pt x="7993" y="2077"/>
                  <a:pt x="7615" y="1668"/>
                </a:cubicBezTo>
                <a:cubicBezTo>
                  <a:pt x="7332" y="1165"/>
                  <a:pt x="6703" y="756"/>
                  <a:pt x="6168" y="630"/>
                </a:cubicBezTo>
                <a:lnTo>
                  <a:pt x="6168" y="630"/>
                </a:lnTo>
                <a:cubicBezTo>
                  <a:pt x="6293" y="1542"/>
                  <a:pt x="6828" y="2455"/>
                  <a:pt x="7332" y="3115"/>
                </a:cubicBezTo>
                <a:cubicBezTo>
                  <a:pt x="6828" y="2990"/>
                  <a:pt x="6293" y="2864"/>
                  <a:pt x="5759" y="2738"/>
                </a:cubicBezTo>
                <a:cubicBezTo>
                  <a:pt x="5916" y="2203"/>
                  <a:pt x="5633" y="1668"/>
                  <a:pt x="5255" y="1291"/>
                </a:cubicBezTo>
                <a:cubicBezTo>
                  <a:pt x="4846" y="881"/>
                  <a:pt x="4343" y="504"/>
                  <a:pt x="3808" y="221"/>
                </a:cubicBezTo>
                <a:lnTo>
                  <a:pt x="3808" y="221"/>
                </a:lnTo>
                <a:cubicBezTo>
                  <a:pt x="3934" y="756"/>
                  <a:pt x="4185" y="1165"/>
                  <a:pt x="4343" y="1668"/>
                </a:cubicBezTo>
                <a:cubicBezTo>
                  <a:pt x="4469" y="1951"/>
                  <a:pt x="4594" y="2203"/>
                  <a:pt x="4720" y="2329"/>
                </a:cubicBezTo>
                <a:cubicBezTo>
                  <a:pt x="4720" y="2429"/>
                  <a:pt x="4800" y="2529"/>
                  <a:pt x="4896" y="2566"/>
                </a:cubicBezTo>
                <a:lnTo>
                  <a:pt x="4896" y="2566"/>
                </a:lnTo>
                <a:cubicBezTo>
                  <a:pt x="4290" y="2454"/>
                  <a:pt x="3656" y="2450"/>
                  <a:pt x="3021" y="2329"/>
                </a:cubicBezTo>
                <a:cubicBezTo>
                  <a:pt x="2895" y="1951"/>
                  <a:pt x="2360" y="1951"/>
                  <a:pt x="2109" y="1951"/>
                </a:cubicBezTo>
                <a:cubicBezTo>
                  <a:pt x="1322" y="1951"/>
                  <a:pt x="661" y="2077"/>
                  <a:pt x="1" y="2329"/>
                </a:cubicBezTo>
                <a:cubicBezTo>
                  <a:pt x="545" y="2666"/>
                  <a:pt x="1261" y="2896"/>
                  <a:pt x="1936" y="2896"/>
                </a:cubicBezTo>
                <a:cubicBezTo>
                  <a:pt x="2080" y="2896"/>
                  <a:pt x="2222" y="2886"/>
                  <a:pt x="2360" y="2864"/>
                </a:cubicBezTo>
                <a:cubicBezTo>
                  <a:pt x="2486" y="2864"/>
                  <a:pt x="2770" y="2738"/>
                  <a:pt x="2895" y="2581"/>
                </a:cubicBezTo>
                <a:cubicBezTo>
                  <a:pt x="3808" y="2738"/>
                  <a:pt x="4594" y="2864"/>
                  <a:pt x="5507" y="2990"/>
                </a:cubicBezTo>
                <a:cubicBezTo>
                  <a:pt x="4469" y="2990"/>
                  <a:pt x="3399" y="3241"/>
                  <a:pt x="2770" y="4154"/>
                </a:cubicBezTo>
                <a:cubicBezTo>
                  <a:pt x="2935" y="4176"/>
                  <a:pt x="3101" y="4187"/>
                  <a:pt x="3267" y="4187"/>
                </a:cubicBezTo>
                <a:cubicBezTo>
                  <a:pt x="4266" y="4187"/>
                  <a:pt x="5241" y="3790"/>
                  <a:pt x="5916" y="3115"/>
                </a:cubicBezTo>
                <a:cubicBezTo>
                  <a:pt x="6419" y="3241"/>
                  <a:pt x="6954" y="3241"/>
                  <a:pt x="7332" y="3367"/>
                </a:cubicBezTo>
                <a:cubicBezTo>
                  <a:pt x="6545" y="3650"/>
                  <a:pt x="5759" y="4028"/>
                  <a:pt x="5129" y="4563"/>
                </a:cubicBezTo>
                <a:cubicBezTo>
                  <a:pt x="5345" y="4615"/>
                  <a:pt x="5566" y="4640"/>
                  <a:pt x="5788" y="4640"/>
                </a:cubicBezTo>
                <a:cubicBezTo>
                  <a:pt x="6635" y="4640"/>
                  <a:pt x="7495" y="4274"/>
                  <a:pt x="8118" y="3650"/>
                </a:cubicBezTo>
                <a:cubicBezTo>
                  <a:pt x="8779" y="3776"/>
                  <a:pt x="9440" y="3902"/>
                  <a:pt x="10101" y="4028"/>
                </a:cubicBezTo>
                <a:cubicBezTo>
                  <a:pt x="9062" y="4311"/>
                  <a:pt x="7993" y="4814"/>
                  <a:pt x="7080" y="5601"/>
                </a:cubicBezTo>
                <a:cubicBezTo>
                  <a:pt x="7305" y="5645"/>
                  <a:pt x="7529" y="5666"/>
                  <a:pt x="7751" y="5666"/>
                </a:cubicBezTo>
                <a:cubicBezTo>
                  <a:pt x="8958" y="5666"/>
                  <a:pt x="10077" y="5038"/>
                  <a:pt x="10635" y="4028"/>
                </a:cubicBezTo>
                <a:cubicBezTo>
                  <a:pt x="11139" y="4154"/>
                  <a:pt x="11674" y="4154"/>
                  <a:pt x="12209" y="4311"/>
                </a:cubicBezTo>
                <a:lnTo>
                  <a:pt x="12712" y="4311"/>
                </a:lnTo>
                <a:cubicBezTo>
                  <a:pt x="11548" y="4814"/>
                  <a:pt x="10635" y="5601"/>
                  <a:pt x="9849" y="6514"/>
                </a:cubicBezTo>
                <a:cubicBezTo>
                  <a:pt x="10635" y="6514"/>
                  <a:pt x="11422" y="6262"/>
                  <a:pt x="12051" y="5884"/>
                </a:cubicBezTo>
                <a:cubicBezTo>
                  <a:pt x="12586" y="5475"/>
                  <a:pt x="13121" y="4940"/>
                  <a:pt x="13499" y="4311"/>
                </a:cubicBezTo>
                <a:cubicBezTo>
                  <a:pt x="14285" y="4154"/>
                  <a:pt x="15072" y="4028"/>
                  <a:pt x="15859" y="3902"/>
                </a:cubicBezTo>
                <a:lnTo>
                  <a:pt x="15859" y="3902"/>
                </a:lnTo>
                <a:cubicBezTo>
                  <a:pt x="14820" y="4689"/>
                  <a:pt x="13908" y="5601"/>
                  <a:pt x="13782" y="6923"/>
                </a:cubicBezTo>
                <a:cubicBezTo>
                  <a:pt x="14568" y="6671"/>
                  <a:pt x="15355" y="6388"/>
                  <a:pt x="15859" y="5727"/>
                </a:cubicBezTo>
                <a:cubicBezTo>
                  <a:pt x="16393" y="5098"/>
                  <a:pt x="16771" y="4437"/>
                  <a:pt x="16771" y="3650"/>
                </a:cubicBezTo>
                <a:cubicBezTo>
                  <a:pt x="17432" y="3367"/>
                  <a:pt x="17967" y="3241"/>
                  <a:pt x="18501" y="2864"/>
                </a:cubicBezTo>
                <a:lnTo>
                  <a:pt x="18501" y="2864"/>
                </a:lnTo>
                <a:cubicBezTo>
                  <a:pt x="17841" y="3902"/>
                  <a:pt x="17432" y="5098"/>
                  <a:pt x="17306" y="6262"/>
                </a:cubicBezTo>
                <a:cubicBezTo>
                  <a:pt x="17967" y="5884"/>
                  <a:pt x="18344" y="5349"/>
                  <a:pt x="18753" y="4689"/>
                </a:cubicBezTo>
                <a:cubicBezTo>
                  <a:pt x="19005" y="4028"/>
                  <a:pt x="19005" y="3367"/>
                  <a:pt x="19005" y="2738"/>
                </a:cubicBezTo>
                <a:cubicBezTo>
                  <a:pt x="20201" y="2077"/>
                  <a:pt x="21239" y="1291"/>
                  <a:pt x="22151" y="221"/>
                </a:cubicBezTo>
                <a:lnTo>
                  <a:pt x="22151" y="95"/>
                </a:lnTo>
                <a:cubicBezTo>
                  <a:pt x="22151" y="32"/>
                  <a:pt x="22120" y="0"/>
                  <a:pt x="22088" y="0"/>
                </a:cubicBezTo>
                <a:close/>
              </a:path>
            </a:pathLst>
          </a:custGeom>
          <a:solidFill>
            <a:srgbClr val="B7A8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9"/>
          <p:cNvGrpSpPr/>
          <p:nvPr/>
        </p:nvGrpSpPr>
        <p:grpSpPr>
          <a:xfrm rot="10800000">
            <a:off x="8378107" y="4209343"/>
            <a:ext cx="765905" cy="1041329"/>
            <a:chOff x="-2172100" y="2215650"/>
            <a:chExt cx="334325" cy="454550"/>
          </a:xfrm>
        </p:grpSpPr>
        <p:sp>
          <p:nvSpPr>
            <p:cNvPr id="152" name="Google Shape;152;p9"/>
            <p:cNvSpPr/>
            <p:nvPr/>
          </p:nvSpPr>
          <p:spPr>
            <a:xfrm flipH="1">
              <a:off x="-2172100" y="2215650"/>
              <a:ext cx="334325" cy="454550"/>
            </a:xfrm>
            <a:custGeom>
              <a:avLst/>
              <a:gdLst/>
              <a:ahLst/>
              <a:cxnLst/>
              <a:rect l="l" t="t" r="r" b="b"/>
              <a:pathLst>
                <a:path w="13373" h="18182" extrusionOk="0">
                  <a:moveTo>
                    <a:pt x="9939" y="1"/>
                  </a:moveTo>
                  <a:cubicBezTo>
                    <a:pt x="8465" y="1"/>
                    <a:pt x="7392" y="347"/>
                    <a:pt x="5916" y="812"/>
                  </a:cubicBezTo>
                  <a:cubicBezTo>
                    <a:pt x="5129" y="1063"/>
                    <a:pt x="4185" y="1598"/>
                    <a:pt x="3808" y="2102"/>
                  </a:cubicBezTo>
                  <a:cubicBezTo>
                    <a:pt x="3273" y="2637"/>
                    <a:pt x="3021" y="3423"/>
                    <a:pt x="3147" y="4210"/>
                  </a:cubicBezTo>
                  <a:cubicBezTo>
                    <a:pt x="3273" y="4462"/>
                    <a:pt x="3399" y="4619"/>
                    <a:pt x="3399" y="4871"/>
                  </a:cubicBezTo>
                  <a:cubicBezTo>
                    <a:pt x="3556" y="5405"/>
                    <a:pt x="3147" y="5783"/>
                    <a:pt x="2895" y="6035"/>
                  </a:cubicBezTo>
                  <a:cubicBezTo>
                    <a:pt x="2612" y="6318"/>
                    <a:pt x="2234" y="6444"/>
                    <a:pt x="1825" y="6821"/>
                  </a:cubicBezTo>
                  <a:cubicBezTo>
                    <a:pt x="1574" y="7105"/>
                    <a:pt x="1322" y="7608"/>
                    <a:pt x="1574" y="8017"/>
                  </a:cubicBezTo>
                  <a:cubicBezTo>
                    <a:pt x="1699" y="8552"/>
                    <a:pt x="2612" y="8678"/>
                    <a:pt x="2895" y="9338"/>
                  </a:cubicBezTo>
                  <a:cubicBezTo>
                    <a:pt x="3021" y="9842"/>
                    <a:pt x="2612" y="10377"/>
                    <a:pt x="2234" y="10503"/>
                  </a:cubicBezTo>
                  <a:cubicBezTo>
                    <a:pt x="1825" y="10754"/>
                    <a:pt x="1322" y="10912"/>
                    <a:pt x="787" y="11163"/>
                  </a:cubicBezTo>
                  <a:cubicBezTo>
                    <a:pt x="409" y="11415"/>
                    <a:pt x="0" y="11824"/>
                    <a:pt x="126" y="12328"/>
                  </a:cubicBezTo>
                  <a:cubicBezTo>
                    <a:pt x="252" y="12988"/>
                    <a:pt x="1196" y="13114"/>
                    <a:pt x="1574" y="13649"/>
                  </a:cubicBezTo>
                  <a:cubicBezTo>
                    <a:pt x="1983" y="14058"/>
                    <a:pt x="1983" y="14562"/>
                    <a:pt x="1825" y="15222"/>
                  </a:cubicBezTo>
                  <a:cubicBezTo>
                    <a:pt x="1825" y="15757"/>
                    <a:pt x="1574" y="16261"/>
                    <a:pt x="1574" y="16795"/>
                  </a:cubicBezTo>
                  <a:cubicBezTo>
                    <a:pt x="1574" y="17330"/>
                    <a:pt x="1825" y="17991"/>
                    <a:pt x="2360" y="18117"/>
                  </a:cubicBezTo>
                  <a:cubicBezTo>
                    <a:pt x="2477" y="18161"/>
                    <a:pt x="2593" y="18181"/>
                    <a:pt x="2707" y="18181"/>
                  </a:cubicBezTo>
                  <a:cubicBezTo>
                    <a:pt x="3241" y="18181"/>
                    <a:pt x="3726" y="17745"/>
                    <a:pt x="3933" y="17330"/>
                  </a:cubicBezTo>
                  <a:cubicBezTo>
                    <a:pt x="4342" y="16670"/>
                    <a:pt x="4342" y="16009"/>
                    <a:pt x="4594" y="15348"/>
                  </a:cubicBezTo>
                  <a:cubicBezTo>
                    <a:pt x="4846" y="14687"/>
                    <a:pt x="5255" y="14310"/>
                    <a:pt x="5916" y="14310"/>
                  </a:cubicBezTo>
                  <a:cubicBezTo>
                    <a:pt x="6227" y="14310"/>
                    <a:pt x="6644" y="14758"/>
                    <a:pt x="7151" y="14758"/>
                  </a:cubicBezTo>
                  <a:cubicBezTo>
                    <a:pt x="7260" y="14758"/>
                    <a:pt x="7372" y="14737"/>
                    <a:pt x="7489" y="14687"/>
                  </a:cubicBezTo>
                  <a:cubicBezTo>
                    <a:pt x="8275" y="14436"/>
                    <a:pt x="7992" y="13397"/>
                    <a:pt x="7866" y="12737"/>
                  </a:cubicBezTo>
                  <a:cubicBezTo>
                    <a:pt x="7866" y="12202"/>
                    <a:pt x="7866" y="11415"/>
                    <a:pt x="8401" y="11163"/>
                  </a:cubicBezTo>
                  <a:cubicBezTo>
                    <a:pt x="8590" y="11100"/>
                    <a:pt x="8818" y="11100"/>
                    <a:pt x="9066" y="11100"/>
                  </a:cubicBezTo>
                  <a:cubicBezTo>
                    <a:pt x="9314" y="11100"/>
                    <a:pt x="9581" y="11100"/>
                    <a:pt x="9849" y="11038"/>
                  </a:cubicBezTo>
                  <a:cubicBezTo>
                    <a:pt x="10352" y="10912"/>
                    <a:pt x="10635" y="10251"/>
                    <a:pt x="10635" y="9590"/>
                  </a:cubicBezTo>
                  <a:cubicBezTo>
                    <a:pt x="10635" y="9055"/>
                    <a:pt x="10352" y="8395"/>
                    <a:pt x="10352" y="7891"/>
                  </a:cubicBezTo>
                  <a:cubicBezTo>
                    <a:pt x="10352" y="7230"/>
                    <a:pt x="10635" y="6570"/>
                    <a:pt x="11265" y="6444"/>
                  </a:cubicBezTo>
                  <a:cubicBezTo>
                    <a:pt x="11351" y="6417"/>
                    <a:pt x="11436" y="6407"/>
                    <a:pt x="11520" y="6407"/>
                  </a:cubicBezTo>
                  <a:cubicBezTo>
                    <a:pt x="11750" y="6407"/>
                    <a:pt x="11974" y="6480"/>
                    <a:pt x="12204" y="6480"/>
                  </a:cubicBezTo>
                  <a:cubicBezTo>
                    <a:pt x="12289" y="6480"/>
                    <a:pt x="12374" y="6470"/>
                    <a:pt x="12460" y="6444"/>
                  </a:cubicBezTo>
                  <a:cubicBezTo>
                    <a:pt x="12995" y="6318"/>
                    <a:pt x="13247" y="5783"/>
                    <a:pt x="13247" y="5405"/>
                  </a:cubicBezTo>
                  <a:cubicBezTo>
                    <a:pt x="13373" y="4871"/>
                    <a:pt x="13247" y="4462"/>
                    <a:pt x="12995" y="3958"/>
                  </a:cubicBezTo>
                  <a:cubicBezTo>
                    <a:pt x="12712" y="3172"/>
                    <a:pt x="12208" y="1724"/>
                    <a:pt x="11925" y="938"/>
                  </a:cubicBezTo>
                  <a:cubicBezTo>
                    <a:pt x="11674" y="277"/>
                    <a:pt x="11139" y="151"/>
                    <a:pt x="10635" y="25"/>
                  </a:cubicBezTo>
                  <a:cubicBezTo>
                    <a:pt x="10392" y="9"/>
                    <a:pt x="10161" y="1"/>
                    <a:pt x="9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flipH="1">
              <a:off x="-2143000" y="2222550"/>
              <a:ext cx="275325" cy="376825"/>
            </a:xfrm>
            <a:custGeom>
              <a:avLst/>
              <a:gdLst/>
              <a:ahLst/>
              <a:cxnLst/>
              <a:rect l="l" t="t" r="r" b="b"/>
              <a:pathLst>
                <a:path w="11013" h="15073" extrusionOk="0">
                  <a:moveTo>
                    <a:pt x="10226" y="1"/>
                  </a:moveTo>
                  <a:cubicBezTo>
                    <a:pt x="9943" y="787"/>
                    <a:pt x="9691" y="1574"/>
                    <a:pt x="9282" y="2487"/>
                  </a:cubicBezTo>
                  <a:cubicBezTo>
                    <a:pt x="8002" y="3174"/>
                    <a:pt x="6579" y="3504"/>
                    <a:pt x="5107" y="3504"/>
                  </a:cubicBezTo>
                  <a:cubicBezTo>
                    <a:pt x="4626" y="3504"/>
                    <a:pt x="4139" y="3469"/>
                    <a:pt x="3650" y="3399"/>
                  </a:cubicBezTo>
                  <a:cubicBezTo>
                    <a:pt x="3524" y="3399"/>
                    <a:pt x="3524" y="3556"/>
                    <a:pt x="3524" y="3556"/>
                  </a:cubicBezTo>
                  <a:cubicBezTo>
                    <a:pt x="3524" y="3682"/>
                    <a:pt x="3524" y="3682"/>
                    <a:pt x="3650" y="3682"/>
                  </a:cubicBezTo>
                  <a:cubicBezTo>
                    <a:pt x="4110" y="3745"/>
                    <a:pt x="4577" y="3776"/>
                    <a:pt x="5042" y="3776"/>
                  </a:cubicBezTo>
                  <a:cubicBezTo>
                    <a:pt x="6451" y="3776"/>
                    <a:pt x="7847" y="3487"/>
                    <a:pt x="9030" y="2896"/>
                  </a:cubicBezTo>
                  <a:lnTo>
                    <a:pt x="9030" y="2896"/>
                  </a:lnTo>
                  <a:cubicBezTo>
                    <a:pt x="9030" y="3021"/>
                    <a:pt x="8904" y="3273"/>
                    <a:pt x="8779" y="3399"/>
                  </a:cubicBezTo>
                  <a:cubicBezTo>
                    <a:pt x="8118" y="4595"/>
                    <a:pt x="7457" y="5633"/>
                    <a:pt x="6670" y="6703"/>
                  </a:cubicBezTo>
                  <a:cubicBezTo>
                    <a:pt x="5736" y="6947"/>
                    <a:pt x="4749" y="7085"/>
                    <a:pt x="3777" y="7085"/>
                  </a:cubicBezTo>
                  <a:cubicBezTo>
                    <a:pt x="3244" y="7085"/>
                    <a:pt x="2715" y="7044"/>
                    <a:pt x="2203" y="6954"/>
                  </a:cubicBezTo>
                  <a:cubicBezTo>
                    <a:pt x="2077" y="6954"/>
                    <a:pt x="2077" y="7080"/>
                    <a:pt x="1951" y="7080"/>
                  </a:cubicBezTo>
                  <a:cubicBezTo>
                    <a:pt x="1951" y="7206"/>
                    <a:pt x="2077" y="7206"/>
                    <a:pt x="2077" y="7206"/>
                  </a:cubicBezTo>
                  <a:cubicBezTo>
                    <a:pt x="2623" y="7313"/>
                    <a:pt x="3187" y="7357"/>
                    <a:pt x="3756" y="7357"/>
                  </a:cubicBezTo>
                  <a:cubicBezTo>
                    <a:pt x="4693" y="7357"/>
                    <a:pt x="5643" y="7237"/>
                    <a:pt x="6545" y="7080"/>
                  </a:cubicBezTo>
                  <a:lnTo>
                    <a:pt x="6545" y="7080"/>
                  </a:lnTo>
                  <a:cubicBezTo>
                    <a:pt x="6293" y="7206"/>
                    <a:pt x="6136" y="7489"/>
                    <a:pt x="6010" y="7741"/>
                  </a:cubicBezTo>
                  <a:cubicBezTo>
                    <a:pt x="5758" y="8119"/>
                    <a:pt x="5349" y="8528"/>
                    <a:pt x="5097" y="9062"/>
                  </a:cubicBezTo>
                  <a:cubicBezTo>
                    <a:pt x="4720" y="9692"/>
                    <a:pt x="4185" y="10353"/>
                    <a:pt x="3776" y="11139"/>
                  </a:cubicBezTo>
                  <a:cubicBezTo>
                    <a:pt x="2810" y="11583"/>
                    <a:pt x="1822" y="11832"/>
                    <a:pt x="777" y="11832"/>
                  </a:cubicBezTo>
                  <a:cubicBezTo>
                    <a:pt x="563" y="11832"/>
                    <a:pt x="346" y="11821"/>
                    <a:pt x="126" y="11800"/>
                  </a:cubicBezTo>
                  <a:cubicBezTo>
                    <a:pt x="0" y="11800"/>
                    <a:pt x="0" y="11800"/>
                    <a:pt x="0" y="11926"/>
                  </a:cubicBezTo>
                  <a:cubicBezTo>
                    <a:pt x="0" y="11926"/>
                    <a:pt x="0" y="12052"/>
                    <a:pt x="126" y="12052"/>
                  </a:cubicBezTo>
                  <a:cubicBezTo>
                    <a:pt x="1290" y="12052"/>
                    <a:pt x="2486" y="11926"/>
                    <a:pt x="3524" y="11548"/>
                  </a:cubicBezTo>
                  <a:lnTo>
                    <a:pt x="3524" y="11548"/>
                  </a:lnTo>
                  <a:cubicBezTo>
                    <a:pt x="2863" y="12586"/>
                    <a:pt x="2360" y="13625"/>
                    <a:pt x="1951" y="14946"/>
                  </a:cubicBezTo>
                  <a:lnTo>
                    <a:pt x="2077" y="15072"/>
                  </a:lnTo>
                  <a:cubicBezTo>
                    <a:pt x="2203" y="15072"/>
                    <a:pt x="2203" y="15072"/>
                    <a:pt x="2203" y="14946"/>
                  </a:cubicBezTo>
                  <a:cubicBezTo>
                    <a:pt x="2863" y="12838"/>
                    <a:pt x="4059" y="11013"/>
                    <a:pt x="5223" y="9314"/>
                  </a:cubicBezTo>
                  <a:lnTo>
                    <a:pt x="5223" y="9314"/>
                  </a:lnTo>
                  <a:cubicBezTo>
                    <a:pt x="5097" y="10478"/>
                    <a:pt x="5223" y="11800"/>
                    <a:pt x="5506" y="12995"/>
                  </a:cubicBezTo>
                  <a:cubicBezTo>
                    <a:pt x="5506" y="13121"/>
                    <a:pt x="5632" y="13121"/>
                    <a:pt x="5632" y="13121"/>
                  </a:cubicBezTo>
                  <a:cubicBezTo>
                    <a:pt x="5758" y="13121"/>
                    <a:pt x="5758" y="12995"/>
                    <a:pt x="5758" y="12995"/>
                  </a:cubicBezTo>
                  <a:cubicBezTo>
                    <a:pt x="5349" y="11548"/>
                    <a:pt x="5349" y="10101"/>
                    <a:pt x="5632" y="8779"/>
                  </a:cubicBezTo>
                  <a:cubicBezTo>
                    <a:pt x="5758" y="8528"/>
                    <a:pt x="6010" y="8119"/>
                    <a:pt x="6293" y="7867"/>
                  </a:cubicBezTo>
                  <a:cubicBezTo>
                    <a:pt x="6670" y="7206"/>
                    <a:pt x="7079" y="6703"/>
                    <a:pt x="7457" y="6042"/>
                  </a:cubicBezTo>
                  <a:cubicBezTo>
                    <a:pt x="7457" y="7206"/>
                    <a:pt x="7709" y="8528"/>
                    <a:pt x="8118" y="9566"/>
                  </a:cubicBezTo>
                  <a:cubicBezTo>
                    <a:pt x="8118" y="9692"/>
                    <a:pt x="8244" y="9692"/>
                    <a:pt x="8244" y="9692"/>
                  </a:cubicBezTo>
                  <a:cubicBezTo>
                    <a:pt x="8369" y="9566"/>
                    <a:pt x="8369" y="9566"/>
                    <a:pt x="8369" y="9440"/>
                  </a:cubicBezTo>
                  <a:cubicBezTo>
                    <a:pt x="7992" y="8276"/>
                    <a:pt x="7709" y="6954"/>
                    <a:pt x="7709" y="5633"/>
                  </a:cubicBezTo>
                  <a:cubicBezTo>
                    <a:pt x="8118" y="4972"/>
                    <a:pt x="8653" y="4343"/>
                    <a:pt x="9030" y="3556"/>
                  </a:cubicBezTo>
                  <a:cubicBezTo>
                    <a:pt x="9282" y="3021"/>
                    <a:pt x="9565" y="2361"/>
                    <a:pt x="9817" y="1826"/>
                  </a:cubicBezTo>
                  <a:cubicBezTo>
                    <a:pt x="9943" y="2896"/>
                    <a:pt x="10226" y="3934"/>
                    <a:pt x="10729" y="4846"/>
                  </a:cubicBezTo>
                  <a:cubicBezTo>
                    <a:pt x="10729" y="4972"/>
                    <a:pt x="10729" y="4972"/>
                    <a:pt x="10855" y="4972"/>
                  </a:cubicBezTo>
                  <a:cubicBezTo>
                    <a:pt x="10855" y="4846"/>
                    <a:pt x="11012" y="4846"/>
                    <a:pt x="10855" y="4720"/>
                  </a:cubicBezTo>
                  <a:cubicBezTo>
                    <a:pt x="10352" y="3682"/>
                    <a:pt x="10069" y="2487"/>
                    <a:pt x="10069" y="1322"/>
                  </a:cubicBezTo>
                  <a:cubicBezTo>
                    <a:pt x="10226" y="913"/>
                    <a:pt x="10352" y="536"/>
                    <a:pt x="10352" y="127"/>
                  </a:cubicBezTo>
                  <a:lnTo>
                    <a:pt x="102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 flipH="1">
              <a:off x="-2172100" y="2235925"/>
              <a:ext cx="334325" cy="434275"/>
            </a:xfrm>
            <a:custGeom>
              <a:avLst/>
              <a:gdLst/>
              <a:ahLst/>
              <a:cxnLst/>
              <a:rect l="l" t="t" r="r" b="b"/>
              <a:pathLst>
                <a:path w="13373" h="17371" extrusionOk="0">
                  <a:moveTo>
                    <a:pt x="5916" y="1"/>
                  </a:moveTo>
                  <a:cubicBezTo>
                    <a:pt x="5129" y="252"/>
                    <a:pt x="4185" y="787"/>
                    <a:pt x="3808" y="1291"/>
                  </a:cubicBezTo>
                  <a:cubicBezTo>
                    <a:pt x="3273" y="1826"/>
                    <a:pt x="3021" y="2612"/>
                    <a:pt x="3147" y="3399"/>
                  </a:cubicBezTo>
                  <a:cubicBezTo>
                    <a:pt x="3273" y="3651"/>
                    <a:pt x="3399" y="3808"/>
                    <a:pt x="3399" y="4060"/>
                  </a:cubicBezTo>
                  <a:cubicBezTo>
                    <a:pt x="3556" y="4594"/>
                    <a:pt x="3147" y="4972"/>
                    <a:pt x="2895" y="5224"/>
                  </a:cubicBezTo>
                  <a:cubicBezTo>
                    <a:pt x="2612" y="5507"/>
                    <a:pt x="2234" y="5633"/>
                    <a:pt x="1825" y="6010"/>
                  </a:cubicBezTo>
                  <a:cubicBezTo>
                    <a:pt x="1574" y="6294"/>
                    <a:pt x="1322" y="6797"/>
                    <a:pt x="1574" y="7206"/>
                  </a:cubicBezTo>
                  <a:cubicBezTo>
                    <a:pt x="1699" y="7741"/>
                    <a:pt x="2612" y="7867"/>
                    <a:pt x="2895" y="8527"/>
                  </a:cubicBezTo>
                  <a:cubicBezTo>
                    <a:pt x="3021" y="9031"/>
                    <a:pt x="2612" y="9566"/>
                    <a:pt x="2234" y="9692"/>
                  </a:cubicBezTo>
                  <a:cubicBezTo>
                    <a:pt x="1825" y="9943"/>
                    <a:pt x="1322" y="10101"/>
                    <a:pt x="787" y="10352"/>
                  </a:cubicBezTo>
                  <a:cubicBezTo>
                    <a:pt x="409" y="10604"/>
                    <a:pt x="0" y="11013"/>
                    <a:pt x="126" y="11517"/>
                  </a:cubicBezTo>
                  <a:cubicBezTo>
                    <a:pt x="252" y="12177"/>
                    <a:pt x="1196" y="12303"/>
                    <a:pt x="1574" y="12838"/>
                  </a:cubicBezTo>
                  <a:cubicBezTo>
                    <a:pt x="1983" y="13247"/>
                    <a:pt x="1983" y="13751"/>
                    <a:pt x="1825" y="14411"/>
                  </a:cubicBezTo>
                  <a:cubicBezTo>
                    <a:pt x="1825" y="14946"/>
                    <a:pt x="1574" y="15450"/>
                    <a:pt x="1574" y="15984"/>
                  </a:cubicBezTo>
                  <a:cubicBezTo>
                    <a:pt x="1574" y="16519"/>
                    <a:pt x="1825" y="17180"/>
                    <a:pt x="2360" y="17306"/>
                  </a:cubicBezTo>
                  <a:cubicBezTo>
                    <a:pt x="2477" y="17350"/>
                    <a:pt x="2593" y="17370"/>
                    <a:pt x="2707" y="17370"/>
                  </a:cubicBezTo>
                  <a:cubicBezTo>
                    <a:pt x="3241" y="17370"/>
                    <a:pt x="3726" y="16934"/>
                    <a:pt x="3933" y="16519"/>
                  </a:cubicBezTo>
                  <a:cubicBezTo>
                    <a:pt x="4342" y="15859"/>
                    <a:pt x="4342" y="15198"/>
                    <a:pt x="4594" y="14537"/>
                  </a:cubicBezTo>
                  <a:cubicBezTo>
                    <a:pt x="4846" y="13876"/>
                    <a:pt x="5255" y="13499"/>
                    <a:pt x="5916" y="13499"/>
                  </a:cubicBezTo>
                  <a:cubicBezTo>
                    <a:pt x="6227" y="13499"/>
                    <a:pt x="6644" y="13947"/>
                    <a:pt x="7151" y="13947"/>
                  </a:cubicBezTo>
                  <a:cubicBezTo>
                    <a:pt x="7260" y="13947"/>
                    <a:pt x="7372" y="13926"/>
                    <a:pt x="7489" y="13876"/>
                  </a:cubicBezTo>
                  <a:cubicBezTo>
                    <a:pt x="8275" y="13625"/>
                    <a:pt x="7992" y="12586"/>
                    <a:pt x="7866" y="11926"/>
                  </a:cubicBezTo>
                  <a:cubicBezTo>
                    <a:pt x="7866" y="11391"/>
                    <a:pt x="7866" y="10604"/>
                    <a:pt x="8401" y="10352"/>
                  </a:cubicBezTo>
                  <a:cubicBezTo>
                    <a:pt x="8590" y="10289"/>
                    <a:pt x="8818" y="10289"/>
                    <a:pt x="9066" y="10289"/>
                  </a:cubicBezTo>
                  <a:cubicBezTo>
                    <a:pt x="9314" y="10289"/>
                    <a:pt x="9581" y="10289"/>
                    <a:pt x="9849" y="10227"/>
                  </a:cubicBezTo>
                  <a:cubicBezTo>
                    <a:pt x="10352" y="10101"/>
                    <a:pt x="10635" y="9440"/>
                    <a:pt x="10635" y="8779"/>
                  </a:cubicBezTo>
                  <a:cubicBezTo>
                    <a:pt x="10635" y="8244"/>
                    <a:pt x="10352" y="7584"/>
                    <a:pt x="10352" y="7080"/>
                  </a:cubicBezTo>
                  <a:cubicBezTo>
                    <a:pt x="10352" y="6419"/>
                    <a:pt x="10635" y="5759"/>
                    <a:pt x="11265" y="5633"/>
                  </a:cubicBezTo>
                  <a:cubicBezTo>
                    <a:pt x="11351" y="5606"/>
                    <a:pt x="11436" y="5596"/>
                    <a:pt x="11520" y="5596"/>
                  </a:cubicBezTo>
                  <a:cubicBezTo>
                    <a:pt x="11750" y="5596"/>
                    <a:pt x="11974" y="5669"/>
                    <a:pt x="12204" y="5669"/>
                  </a:cubicBezTo>
                  <a:cubicBezTo>
                    <a:pt x="12289" y="5669"/>
                    <a:pt x="12374" y="5659"/>
                    <a:pt x="12460" y="5633"/>
                  </a:cubicBezTo>
                  <a:cubicBezTo>
                    <a:pt x="12995" y="5507"/>
                    <a:pt x="13247" y="4972"/>
                    <a:pt x="13247" y="4594"/>
                  </a:cubicBezTo>
                  <a:cubicBezTo>
                    <a:pt x="13373" y="4185"/>
                    <a:pt x="13247" y="3808"/>
                    <a:pt x="13121" y="3525"/>
                  </a:cubicBezTo>
                  <a:lnTo>
                    <a:pt x="13121" y="4060"/>
                  </a:lnTo>
                  <a:cubicBezTo>
                    <a:pt x="12995" y="4311"/>
                    <a:pt x="12712" y="4594"/>
                    <a:pt x="12460" y="4720"/>
                  </a:cubicBezTo>
                  <a:cubicBezTo>
                    <a:pt x="12405" y="4733"/>
                    <a:pt x="12351" y="4739"/>
                    <a:pt x="12298" y="4739"/>
                  </a:cubicBezTo>
                  <a:cubicBezTo>
                    <a:pt x="11845" y="4739"/>
                    <a:pt x="11492" y="4298"/>
                    <a:pt x="11013" y="4185"/>
                  </a:cubicBezTo>
                  <a:cubicBezTo>
                    <a:pt x="10478" y="4185"/>
                    <a:pt x="9975" y="4594"/>
                    <a:pt x="9849" y="4972"/>
                  </a:cubicBezTo>
                  <a:cubicBezTo>
                    <a:pt x="9691" y="5507"/>
                    <a:pt x="9691" y="6010"/>
                    <a:pt x="9849" y="6545"/>
                  </a:cubicBezTo>
                  <a:cubicBezTo>
                    <a:pt x="9975" y="7080"/>
                    <a:pt x="10100" y="7458"/>
                    <a:pt x="10100" y="7993"/>
                  </a:cubicBezTo>
                  <a:cubicBezTo>
                    <a:pt x="10100" y="8244"/>
                    <a:pt x="10100" y="8653"/>
                    <a:pt x="9975" y="8905"/>
                  </a:cubicBezTo>
                  <a:cubicBezTo>
                    <a:pt x="9750" y="9005"/>
                    <a:pt x="9546" y="9203"/>
                    <a:pt x="9345" y="9203"/>
                  </a:cubicBezTo>
                  <a:cubicBezTo>
                    <a:pt x="9293" y="9203"/>
                    <a:pt x="9240" y="9189"/>
                    <a:pt x="9188" y="9157"/>
                  </a:cubicBezTo>
                  <a:cubicBezTo>
                    <a:pt x="8905" y="9157"/>
                    <a:pt x="8779" y="9031"/>
                    <a:pt x="8527" y="9031"/>
                  </a:cubicBezTo>
                  <a:cubicBezTo>
                    <a:pt x="8460" y="9015"/>
                    <a:pt x="8395" y="9008"/>
                    <a:pt x="8332" y="9008"/>
                  </a:cubicBezTo>
                  <a:cubicBezTo>
                    <a:pt x="7899" y="9008"/>
                    <a:pt x="7579" y="9362"/>
                    <a:pt x="7332" y="9692"/>
                  </a:cubicBezTo>
                  <a:cubicBezTo>
                    <a:pt x="7206" y="10227"/>
                    <a:pt x="7206" y="10730"/>
                    <a:pt x="7332" y="11265"/>
                  </a:cubicBezTo>
                  <a:cubicBezTo>
                    <a:pt x="7332" y="11800"/>
                    <a:pt x="7489" y="12303"/>
                    <a:pt x="7332" y="12712"/>
                  </a:cubicBezTo>
                  <a:cubicBezTo>
                    <a:pt x="7332" y="12964"/>
                    <a:pt x="7080" y="13373"/>
                    <a:pt x="6828" y="13373"/>
                  </a:cubicBezTo>
                  <a:cubicBezTo>
                    <a:pt x="6419" y="13373"/>
                    <a:pt x="6293" y="12838"/>
                    <a:pt x="6042" y="12586"/>
                  </a:cubicBezTo>
                  <a:cubicBezTo>
                    <a:pt x="5935" y="12479"/>
                    <a:pt x="5796" y="12435"/>
                    <a:pt x="5644" y="12435"/>
                  </a:cubicBezTo>
                  <a:cubicBezTo>
                    <a:pt x="5392" y="12435"/>
                    <a:pt x="5101" y="12555"/>
                    <a:pt x="4846" y="12712"/>
                  </a:cubicBezTo>
                  <a:cubicBezTo>
                    <a:pt x="4594" y="12838"/>
                    <a:pt x="4468" y="13247"/>
                    <a:pt x="4342" y="13625"/>
                  </a:cubicBezTo>
                  <a:cubicBezTo>
                    <a:pt x="4185" y="14034"/>
                    <a:pt x="4185" y="14411"/>
                    <a:pt x="4059" y="14820"/>
                  </a:cubicBezTo>
                  <a:cubicBezTo>
                    <a:pt x="3933" y="15072"/>
                    <a:pt x="3808" y="15324"/>
                    <a:pt x="3556" y="15607"/>
                  </a:cubicBezTo>
                  <a:cubicBezTo>
                    <a:pt x="3414" y="15670"/>
                    <a:pt x="3249" y="15701"/>
                    <a:pt x="3084" y="15701"/>
                  </a:cubicBezTo>
                  <a:cubicBezTo>
                    <a:pt x="2919" y="15701"/>
                    <a:pt x="2754" y="15670"/>
                    <a:pt x="2612" y="15607"/>
                  </a:cubicBezTo>
                  <a:cubicBezTo>
                    <a:pt x="2360" y="15450"/>
                    <a:pt x="2234" y="15198"/>
                    <a:pt x="2234" y="14820"/>
                  </a:cubicBezTo>
                  <a:cubicBezTo>
                    <a:pt x="2234" y="14537"/>
                    <a:pt x="2234" y="14160"/>
                    <a:pt x="2360" y="13876"/>
                  </a:cubicBezTo>
                  <a:cubicBezTo>
                    <a:pt x="2486" y="13499"/>
                    <a:pt x="2486" y="13090"/>
                    <a:pt x="2360" y="12586"/>
                  </a:cubicBezTo>
                  <a:cubicBezTo>
                    <a:pt x="2360" y="12177"/>
                    <a:pt x="2109" y="11800"/>
                    <a:pt x="1699" y="11674"/>
                  </a:cubicBezTo>
                  <a:cubicBezTo>
                    <a:pt x="1448" y="11517"/>
                    <a:pt x="1196" y="11391"/>
                    <a:pt x="1039" y="11265"/>
                  </a:cubicBezTo>
                  <a:cubicBezTo>
                    <a:pt x="913" y="11013"/>
                    <a:pt x="1039" y="10604"/>
                    <a:pt x="1322" y="10478"/>
                  </a:cubicBezTo>
                  <a:cubicBezTo>
                    <a:pt x="1574" y="10352"/>
                    <a:pt x="1825" y="10227"/>
                    <a:pt x="2109" y="10227"/>
                  </a:cubicBezTo>
                  <a:cubicBezTo>
                    <a:pt x="2297" y="10289"/>
                    <a:pt x="2462" y="10321"/>
                    <a:pt x="2612" y="10321"/>
                  </a:cubicBezTo>
                  <a:cubicBezTo>
                    <a:pt x="2761" y="10321"/>
                    <a:pt x="2895" y="10289"/>
                    <a:pt x="3021" y="10227"/>
                  </a:cubicBezTo>
                  <a:cubicBezTo>
                    <a:pt x="3399" y="10227"/>
                    <a:pt x="3808" y="9818"/>
                    <a:pt x="3933" y="9440"/>
                  </a:cubicBezTo>
                  <a:cubicBezTo>
                    <a:pt x="4059" y="8905"/>
                    <a:pt x="3933" y="8527"/>
                    <a:pt x="3556" y="8118"/>
                  </a:cubicBezTo>
                  <a:cubicBezTo>
                    <a:pt x="3399" y="7993"/>
                    <a:pt x="3147" y="7867"/>
                    <a:pt x="2895" y="7741"/>
                  </a:cubicBezTo>
                  <a:cubicBezTo>
                    <a:pt x="2769" y="7458"/>
                    <a:pt x="2486" y="7332"/>
                    <a:pt x="2486" y="7080"/>
                  </a:cubicBezTo>
                  <a:cubicBezTo>
                    <a:pt x="2486" y="6671"/>
                    <a:pt x="2769" y="6419"/>
                    <a:pt x="3147" y="6294"/>
                  </a:cubicBezTo>
                  <a:cubicBezTo>
                    <a:pt x="3399" y="6168"/>
                    <a:pt x="3808" y="6168"/>
                    <a:pt x="4059" y="5885"/>
                  </a:cubicBezTo>
                  <a:cubicBezTo>
                    <a:pt x="4846" y="5633"/>
                    <a:pt x="5129" y="4594"/>
                    <a:pt x="4720" y="3808"/>
                  </a:cubicBezTo>
                  <a:cubicBezTo>
                    <a:pt x="4468" y="3525"/>
                    <a:pt x="4059" y="3273"/>
                    <a:pt x="3933" y="2738"/>
                  </a:cubicBezTo>
                  <a:cubicBezTo>
                    <a:pt x="3682" y="2235"/>
                    <a:pt x="4185" y="1574"/>
                    <a:pt x="4594" y="1039"/>
                  </a:cubicBezTo>
                  <a:cubicBezTo>
                    <a:pt x="4972" y="661"/>
                    <a:pt x="5507" y="252"/>
                    <a:pt x="5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9"/>
          <p:cNvSpPr txBox="1">
            <a:spLocks noGrp="1"/>
          </p:cNvSpPr>
          <p:nvPr>
            <p:ph type="title"/>
          </p:nvPr>
        </p:nvSpPr>
        <p:spPr>
          <a:xfrm>
            <a:off x="720000" y="1386525"/>
            <a:ext cx="4449600" cy="76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subTitle" idx="1"/>
          </p:nvPr>
        </p:nvSpPr>
        <p:spPr>
          <a:xfrm>
            <a:off x="720000" y="2146900"/>
            <a:ext cx="3697800" cy="16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720000" y="4290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1591225" y="3992713"/>
            <a:ext cx="26679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 hasCustomPrompt="1"/>
          </p:nvPr>
        </p:nvSpPr>
        <p:spPr>
          <a:xfrm>
            <a:off x="783900" y="3901938"/>
            <a:ext cx="5085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1591225" y="3693338"/>
            <a:ext cx="2667900" cy="3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4"/>
          </p:nvPr>
        </p:nvSpPr>
        <p:spPr>
          <a:xfrm>
            <a:off x="5756100" y="3992713"/>
            <a:ext cx="26679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5" hasCustomPrompt="1"/>
          </p:nvPr>
        </p:nvSpPr>
        <p:spPr>
          <a:xfrm>
            <a:off x="4884900" y="3901950"/>
            <a:ext cx="6363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6"/>
          </p:nvPr>
        </p:nvSpPr>
        <p:spPr>
          <a:xfrm>
            <a:off x="5756100" y="3693338"/>
            <a:ext cx="2667900" cy="3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1591225" y="2762963"/>
            <a:ext cx="26679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783925" y="2672213"/>
            <a:ext cx="5085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9"/>
          </p:nvPr>
        </p:nvSpPr>
        <p:spPr>
          <a:xfrm>
            <a:off x="1591225" y="2463588"/>
            <a:ext cx="2667900" cy="3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3"/>
          </p:nvPr>
        </p:nvSpPr>
        <p:spPr>
          <a:xfrm>
            <a:off x="5756100" y="2762963"/>
            <a:ext cx="26679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4884900" y="2672225"/>
            <a:ext cx="6363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15"/>
          </p:nvPr>
        </p:nvSpPr>
        <p:spPr>
          <a:xfrm>
            <a:off x="5756100" y="2463588"/>
            <a:ext cx="2667900" cy="3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16"/>
          </p:nvPr>
        </p:nvSpPr>
        <p:spPr>
          <a:xfrm>
            <a:off x="1591213" y="1533200"/>
            <a:ext cx="26679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17" hasCustomPrompt="1"/>
          </p:nvPr>
        </p:nvSpPr>
        <p:spPr>
          <a:xfrm>
            <a:off x="783888" y="1442475"/>
            <a:ext cx="5085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18"/>
          </p:nvPr>
        </p:nvSpPr>
        <p:spPr>
          <a:xfrm>
            <a:off x="1591213" y="1233825"/>
            <a:ext cx="2667900" cy="3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9"/>
          </p:nvPr>
        </p:nvSpPr>
        <p:spPr>
          <a:xfrm>
            <a:off x="5756088" y="1533200"/>
            <a:ext cx="26679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20" hasCustomPrompt="1"/>
          </p:nvPr>
        </p:nvSpPr>
        <p:spPr>
          <a:xfrm>
            <a:off x="4884888" y="1442488"/>
            <a:ext cx="6363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21"/>
          </p:nvPr>
        </p:nvSpPr>
        <p:spPr>
          <a:xfrm>
            <a:off x="5756088" y="1233825"/>
            <a:ext cx="2667900" cy="3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Medium"/>
              <a:buNone/>
              <a:defRPr sz="20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>
            <a:off x="0" y="4309851"/>
            <a:ext cx="612801" cy="824258"/>
            <a:chOff x="1662579" y="1510614"/>
            <a:chExt cx="314418" cy="422913"/>
          </a:xfrm>
        </p:grpSpPr>
        <p:sp>
          <p:nvSpPr>
            <p:cNvPr id="205" name="Google Shape;205;p13"/>
            <p:cNvSpPr/>
            <p:nvPr/>
          </p:nvSpPr>
          <p:spPr>
            <a:xfrm>
              <a:off x="1760647" y="1713825"/>
              <a:ext cx="216350" cy="219700"/>
            </a:xfrm>
            <a:custGeom>
              <a:avLst/>
              <a:gdLst/>
              <a:ahLst/>
              <a:cxnLst/>
              <a:rect l="l" t="t" r="r" b="b"/>
              <a:pathLst>
                <a:path w="8654" h="8788" extrusionOk="0">
                  <a:moveTo>
                    <a:pt x="6067" y="1"/>
                  </a:moveTo>
                  <a:cubicBezTo>
                    <a:pt x="4179" y="1"/>
                    <a:pt x="2369" y="3406"/>
                    <a:pt x="1322" y="5641"/>
                  </a:cubicBezTo>
                  <a:cubicBezTo>
                    <a:pt x="788" y="6837"/>
                    <a:pt x="536" y="7749"/>
                    <a:pt x="536" y="7749"/>
                  </a:cubicBezTo>
                  <a:cubicBezTo>
                    <a:pt x="253" y="8127"/>
                    <a:pt x="127" y="8536"/>
                    <a:pt x="1" y="8788"/>
                  </a:cubicBezTo>
                  <a:lnTo>
                    <a:pt x="3147" y="8788"/>
                  </a:lnTo>
                  <a:cubicBezTo>
                    <a:pt x="3682" y="8127"/>
                    <a:pt x="4186" y="7624"/>
                    <a:pt x="4469" y="7089"/>
                  </a:cubicBezTo>
                  <a:cubicBezTo>
                    <a:pt x="6420" y="4729"/>
                    <a:pt x="8654" y="1048"/>
                    <a:pt x="6703" y="135"/>
                  </a:cubicBezTo>
                  <a:cubicBezTo>
                    <a:pt x="6490" y="43"/>
                    <a:pt x="6278" y="1"/>
                    <a:pt x="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790547" y="1786425"/>
              <a:ext cx="94425" cy="147100"/>
            </a:xfrm>
            <a:custGeom>
              <a:avLst/>
              <a:gdLst/>
              <a:ahLst/>
              <a:cxnLst/>
              <a:rect l="l" t="t" r="r" b="b"/>
              <a:pathLst>
                <a:path w="3777" h="5884" extrusionOk="0">
                  <a:moveTo>
                    <a:pt x="3650" y="0"/>
                  </a:moveTo>
                  <a:cubicBezTo>
                    <a:pt x="3650" y="0"/>
                    <a:pt x="3525" y="0"/>
                    <a:pt x="3525" y="126"/>
                  </a:cubicBezTo>
                  <a:cubicBezTo>
                    <a:pt x="3399" y="252"/>
                    <a:pt x="1291" y="3524"/>
                    <a:pt x="1" y="5884"/>
                  </a:cubicBezTo>
                  <a:lnTo>
                    <a:pt x="378" y="5884"/>
                  </a:lnTo>
                  <a:cubicBezTo>
                    <a:pt x="1574" y="3524"/>
                    <a:pt x="3776" y="252"/>
                    <a:pt x="3776" y="252"/>
                  </a:cubicBezTo>
                  <a:cubicBezTo>
                    <a:pt x="3776" y="126"/>
                    <a:pt x="3776" y="126"/>
                    <a:pt x="3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1662579" y="1510614"/>
              <a:ext cx="183301" cy="422913"/>
            </a:xfrm>
            <a:custGeom>
              <a:avLst/>
              <a:gdLst/>
              <a:ahLst/>
              <a:cxnLst/>
              <a:rect l="l" t="t" r="r" b="b"/>
              <a:pathLst>
                <a:path w="4720" h="10890" extrusionOk="0">
                  <a:moveTo>
                    <a:pt x="2518" y="1"/>
                  </a:moveTo>
                  <a:cubicBezTo>
                    <a:pt x="245" y="1"/>
                    <a:pt x="0" y="4508"/>
                    <a:pt x="0" y="7240"/>
                  </a:cubicBezTo>
                  <a:cubicBezTo>
                    <a:pt x="0" y="8530"/>
                    <a:pt x="126" y="9442"/>
                    <a:pt x="126" y="9442"/>
                  </a:cubicBezTo>
                  <a:lnTo>
                    <a:pt x="126" y="10512"/>
                  </a:lnTo>
                  <a:lnTo>
                    <a:pt x="126" y="10890"/>
                  </a:lnTo>
                  <a:lnTo>
                    <a:pt x="2486" y="10890"/>
                  </a:lnTo>
                  <a:cubicBezTo>
                    <a:pt x="2895" y="9726"/>
                    <a:pt x="3272" y="8152"/>
                    <a:pt x="3556" y="7240"/>
                  </a:cubicBezTo>
                  <a:cubicBezTo>
                    <a:pt x="4185" y="4219"/>
                    <a:pt x="4720" y="3"/>
                    <a:pt x="2612" y="3"/>
                  </a:cubicBezTo>
                  <a:cubicBezTo>
                    <a:pt x="2580" y="2"/>
                    <a:pt x="2549" y="1"/>
                    <a:pt x="2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1708986" y="1632903"/>
              <a:ext cx="40388" cy="300622"/>
            </a:xfrm>
            <a:custGeom>
              <a:avLst/>
              <a:gdLst/>
              <a:ahLst/>
              <a:cxnLst/>
              <a:rect l="l" t="t" r="r" b="b"/>
              <a:pathLst>
                <a:path w="1040" h="7741" extrusionOk="0">
                  <a:moveTo>
                    <a:pt x="913" y="1"/>
                  </a:moveTo>
                  <a:lnTo>
                    <a:pt x="787" y="158"/>
                  </a:lnTo>
                  <a:cubicBezTo>
                    <a:pt x="787" y="410"/>
                    <a:pt x="127" y="5255"/>
                    <a:pt x="1" y="7741"/>
                  </a:cubicBezTo>
                  <a:lnTo>
                    <a:pt x="252" y="7741"/>
                  </a:lnTo>
                  <a:cubicBezTo>
                    <a:pt x="378" y="5255"/>
                    <a:pt x="1039" y="284"/>
                    <a:pt x="1039" y="284"/>
                  </a:cubicBezTo>
                  <a:cubicBezTo>
                    <a:pt x="1039" y="158"/>
                    <a:pt x="1039" y="158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13"/>
          <p:cNvGrpSpPr/>
          <p:nvPr/>
        </p:nvGrpSpPr>
        <p:grpSpPr>
          <a:xfrm>
            <a:off x="7062988" y="-173543"/>
            <a:ext cx="2081007" cy="1427071"/>
            <a:chOff x="7062988" y="-173543"/>
            <a:chExt cx="2081007" cy="1427071"/>
          </a:xfrm>
        </p:grpSpPr>
        <p:sp>
          <p:nvSpPr>
            <p:cNvPr id="210" name="Google Shape;210;p13"/>
            <p:cNvSpPr/>
            <p:nvPr/>
          </p:nvSpPr>
          <p:spPr>
            <a:xfrm>
              <a:off x="7367198" y="-173543"/>
              <a:ext cx="1776797" cy="1427071"/>
            </a:xfrm>
            <a:custGeom>
              <a:avLst/>
              <a:gdLst/>
              <a:ahLst/>
              <a:cxnLst/>
              <a:rect l="l" t="t" r="r" b="b"/>
              <a:pathLst>
                <a:path w="17589" h="17432" extrusionOk="0">
                  <a:moveTo>
                    <a:pt x="1" y="0"/>
                  </a:moveTo>
                  <a:cubicBezTo>
                    <a:pt x="1" y="0"/>
                    <a:pt x="284" y="3933"/>
                    <a:pt x="2486" y="5380"/>
                  </a:cubicBezTo>
                  <a:cubicBezTo>
                    <a:pt x="6042" y="7866"/>
                    <a:pt x="9849" y="4971"/>
                    <a:pt x="12460" y="9030"/>
                  </a:cubicBezTo>
                  <a:cubicBezTo>
                    <a:pt x="15072" y="13121"/>
                    <a:pt x="13499" y="16519"/>
                    <a:pt x="17589" y="17431"/>
                  </a:cubicBezTo>
                  <a:lnTo>
                    <a:pt x="175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 rot="443258">
              <a:off x="7078222" y="-45116"/>
              <a:ext cx="292283" cy="255731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720000" y="4291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1"/>
          </p:nvPr>
        </p:nvSpPr>
        <p:spPr>
          <a:xfrm>
            <a:off x="720000" y="3170763"/>
            <a:ext cx="22638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ubTitle" idx="2"/>
          </p:nvPr>
        </p:nvSpPr>
        <p:spPr>
          <a:xfrm>
            <a:off x="720000" y="2832413"/>
            <a:ext cx="22638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subTitle" idx="3"/>
          </p:nvPr>
        </p:nvSpPr>
        <p:spPr>
          <a:xfrm>
            <a:off x="3440100" y="3170763"/>
            <a:ext cx="22638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subTitle" idx="4"/>
          </p:nvPr>
        </p:nvSpPr>
        <p:spPr>
          <a:xfrm>
            <a:off x="3440100" y="2832388"/>
            <a:ext cx="22638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9" name="Google Shape;219;p14"/>
          <p:cNvSpPr txBox="1">
            <a:spLocks noGrp="1"/>
          </p:cNvSpPr>
          <p:nvPr>
            <p:ph type="subTitle" idx="5"/>
          </p:nvPr>
        </p:nvSpPr>
        <p:spPr>
          <a:xfrm>
            <a:off x="6160200" y="3170763"/>
            <a:ext cx="2263800" cy="88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6"/>
          </p:nvPr>
        </p:nvSpPr>
        <p:spPr>
          <a:xfrm>
            <a:off x="6160200" y="2832388"/>
            <a:ext cx="22638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grpSp>
        <p:nvGrpSpPr>
          <p:cNvPr id="221" name="Google Shape;221;p14"/>
          <p:cNvGrpSpPr/>
          <p:nvPr/>
        </p:nvGrpSpPr>
        <p:grpSpPr>
          <a:xfrm flipH="1">
            <a:off x="2" y="4134074"/>
            <a:ext cx="799937" cy="1050375"/>
            <a:chOff x="1721550" y="894925"/>
            <a:chExt cx="921905" cy="1210528"/>
          </a:xfrm>
        </p:grpSpPr>
        <p:sp>
          <p:nvSpPr>
            <p:cNvPr id="222" name="Google Shape;222;p14"/>
            <p:cNvSpPr/>
            <p:nvPr/>
          </p:nvSpPr>
          <p:spPr>
            <a:xfrm>
              <a:off x="2159665" y="894925"/>
              <a:ext cx="483788" cy="846045"/>
            </a:xfrm>
            <a:custGeom>
              <a:avLst/>
              <a:gdLst/>
              <a:ahLst/>
              <a:cxnLst/>
              <a:rect l="l" t="t" r="r" b="b"/>
              <a:pathLst>
                <a:path w="4343" h="7595" extrusionOk="0">
                  <a:moveTo>
                    <a:pt x="2322" y="1"/>
                  </a:moveTo>
                  <a:cubicBezTo>
                    <a:pt x="2072" y="1"/>
                    <a:pt x="1823" y="83"/>
                    <a:pt x="1574" y="263"/>
                  </a:cubicBezTo>
                  <a:cubicBezTo>
                    <a:pt x="1" y="1427"/>
                    <a:pt x="2109" y="4857"/>
                    <a:pt x="3682" y="6808"/>
                  </a:cubicBezTo>
                  <a:cubicBezTo>
                    <a:pt x="3934" y="7059"/>
                    <a:pt x="4060" y="7342"/>
                    <a:pt x="4343" y="7594"/>
                  </a:cubicBezTo>
                  <a:lnTo>
                    <a:pt x="4343" y="1427"/>
                  </a:lnTo>
                  <a:cubicBezTo>
                    <a:pt x="3657" y="581"/>
                    <a:pt x="2987" y="1"/>
                    <a:pt x="2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496188" y="1201037"/>
              <a:ext cx="147264" cy="277039"/>
            </a:xfrm>
            <a:custGeom>
              <a:avLst/>
              <a:gdLst/>
              <a:ahLst/>
              <a:cxnLst/>
              <a:rect l="l" t="t" r="r" b="b"/>
              <a:pathLst>
                <a:path w="1322" h="2487" extrusionOk="0">
                  <a:moveTo>
                    <a:pt x="0" y="1"/>
                  </a:moveTo>
                  <a:lnTo>
                    <a:pt x="0" y="252"/>
                  </a:lnTo>
                  <a:cubicBezTo>
                    <a:pt x="0" y="252"/>
                    <a:pt x="535" y="1322"/>
                    <a:pt x="1322" y="2486"/>
                  </a:cubicBezTo>
                  <a:lnTo>
                    <a:pt x="1322" y="1951"/>
                  </a:lnTo>
                  <a:cubicBezTo>
                    <a:pt x="661" y="913"/>
                    <a:pt x="126" y="127"/>
                    <a:pt x="126" y="127"/>
                  </a:cubicBezTo>
                  <a:cubicBezTo>
                    <a:pt x="126" y="1"/>
                    <a:pt x="126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1721550" y="1308979"/>
              <a:ext cx="921905" cy="796474"/>
            </a:xfrm>
            <a:custGeom>
              <a:avLst/>
              <a:gdLst/>
              <a:ahLst/>
              <a:cxnLst/>
              <a:rect l="l" t="t" r="r" b="b"/>
              <a:pathLst>
                <a:path w="8276" h="7150" extrusionOk="0">
                  <a:moveTo>
                    <a:pt x="1969" y="0"/>
                  </a:moveTo>
                  <a:cubicBezTo>
                    <a:pt x="1511" y="0"/>
                    <a:pt x="1142" y="179"/>
                    <a:pt x="913" y="605"/>
                  </a:cubicBezTo>
                  <a:cubicBezTo>
                    <a:pt x="1" y="2304"/>
                    <a:pt x="3273" y="4538"/>
                    <a:pt x="5507" y="5702"/>
                  </a:cubicBezTo>
                  <a:lnTo>
                    <a:pt x="7332" y="6646"/>
                  </a:lnTo>
                  <a:cubicBezTo>
                    <a:pt x="7615" y="6772"/>
                    <a:pt x="7867" y="7024"/>
                    <a:pt x="8119" y="7149"/>
                  </a:cubicBezTo>
                  <a:lnTo>
                    <a:pt x="8276" y="7149"/>
                  </a:lnTo>
                  <a:lnTo>
                    <a:pt x="8276" y="4003"/>
                  </a:lnTo>
                  <a:cubicBezTo>
                    <a:pt x="7741" y="3625"/>
                    <a:pt x="7332" y="3216"/>
                    <a:pt x="7080" y="2965"/>
                  </a:cubicBezTo>
                  <a:cubicBezTo>
                    <a:pt x="5501" y="1597"/>
                    <a:pt x="3338" y="0"/>
                    <a:pt x="1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086144" y="1565520"/>
              <a:ext cx="557309" cy="410268"/>
            </a:xfrm>
            <a:custGeom>
              <a:avLst/>
              <a:gdLst/>
              <a:ahLst/>
              <a:cxnLst/>
              <a:rect l="l" t="t" r="r" b="b"/>
              <a:pathLst>
                <a:path w="5003" h="3683" extrusionOk="0">
                  <a:moveTo>
                    <a:pt x="0" y="1"/>
                  </a:moveTo>
                  <a:lnTo>
                    <a:pt x="0" y="127"/>
                  </a:lnTo>
                  <a:cubicBezTo>
                    <a:pt x="283" y="253"/>
                    <a:pt x="3021" y="2361"/>
                    <a:pt x="5003" y="3682"/>
                  </a:cubicBezTo>
                  <a:lnTo>
                    <a:pt x="5003" y="3399"/>
                  </a:lnTo>
                  <a:cubicBezTo>
                    <a:pt x="2895" y="2109"/>
                    <a:pt x="283" y="1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4"/>
          <p:cNvGrpSpPr/>
          <p:nvPr/>
        </p:nvGrpSpPr>
        <p:grpSpPr>
          <a:xfrm>
            <a:off x="7062988" y="-173543"/>
            <a:ext cx="2081007" cy="1427071"/>
            <a:chOff x="7062988" y="-173543"/>
            <a:chExt cx="2081007" cy="1427071"/>
          </a:xfrm>
        </p:grpSpPr>
        <p:sp>
          <p:nvSpPr>
            <p:cNvPr id="227" name="Google Shape;227;p14"/>
            <p:cNvSpPr/>
            <p:nvPr/>
          </p:nvSpPr>
          <p:spPr>
            <a:xfrm>
              <a:off x="7367198" y="-173543"/>
              <a:ext cx="1776797" cy="1427071"/>
            </a:xfrm>
            <a:custGeom>
              <a:avLst/>
              <a:gdLst/>
              <a:ahLst/>
              <a:cxnLst/>
              <a:rect l="l" t="t" r="r" b="b"/>
              <a:pathLst>
                <a:path w="17589" h="17432" extrusionOk="0">
                  <a:moveTo>
                    <a:pt x="1" y="0"/>
                  </a:moveTo>
                  <a:cubicBezTo>
                    <a:pt x="1" y="0"/>
                    <a:pt x="284" y="3933"/>
                    <a:pt x="2486" y="5380"/>
                  </a:cubicBezTo>
                  <a:cubicBezTo>
                    <a:pt x="6042" y="7866"/>
                    <a:pt x="9849" y="4971"/>
                    <a:pt x="12460" y="9030"/>
                  </a:cubicBezTo>
                  <a:cubicBezTo>
                    <a:pt x="15072" y="13121"/>
                    <a:pt x="13499" y="16519"/>
                    <a:pt x="17589" y="17431"/>
                  </a:cubicBezTo>
                  <a:lnTo>
                    <a:pt x="175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 rot="443258">
              <a:off x="7078222" y="-45116"/>
              <a:ext cx="292283" cy="255731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17"/>
          <p:cNvGrpSpPr/>
          <p:nvPr/>
        </p:nvGrpSpPr>
        <p:grpSpPr>
          <a:xfrm>
            <a:off x="7062988" y="-173543"/>
            <a:ext cx="2081007" cy="1427071"/>
            <a:chOff x="7062988" y="-173543"/>
            <a:chExt cx="2081007" cy="1427071"/>
          </a:xfrm>
        </p:grpSpPr>
        <p:sp>
          <p:nvSpPr>
            <p:cNvPr id="267" name="Google Shape;267;p17"/>
            <p:cNvSpPr/>
            <p:nvPr/>
          </p:nvSpPr>
          <p:spPr>
            <a:xfrm>
              <a:off x="7367198" y="-173543"/>
              <a:ext cx="1776797" cy="1427071"/>
            </a:xfrm>
            <a:custGeom>
              <a:avLst/>
              <a:gdLst/>
              <a:ahLst/>
              <a:cxnLst/>
              <a:rect l="l" t="t" r="r" b="b"/>
              <a:pathLst>
                <a:path w="17589" h="17432" extrusionOk="0">
                  <a:moveTo>
                    <a:pt x="1" y="0"/>
                  </a:moveTo>
                  <a:cubicBezTo>
                    <a:pt x="1" y="0"/>
                    <a:pt x="284" y="3933"/>
                    <a:pt x="2486" y="5380"/>
                  </a:cubicBezTo>
                  <a:cubicBezTo>
                    <a:pt x="6042" y="7866"/>
                    <a:pt x="9849" y="4971"/>
                    <a:pt x="12460" y="9030"/>
                  </a:cubicBezTo>
                  <a:cubicBezTo>
                    <a:pt x="15072" y="13121"/>
                    <a:pt x="13499" y="16519"/>
                    <a:pt x="17589" y="17431"/>
                  </a:cubicBezTo>
                  <a:lnTo>
                    <a:pt x="175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 rot="443258">
              <a:off x="7078222" y="-45116"/>
              <a:ext cx="292283" cy="255731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rgbClr val="E7D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7"/>
          <p:cNvGrpSpPr/>
          <p:nvPr/>
        </p:nvGrpSpPr>
        <p:grpSpPr>
          <a:xfrm rot="-934439">
            <a:off x="-234533" y="3716473"/>
            <a:ext cx="765618" cy="1427099"/>
            <a:chOff x="249825" y="786650"/>
            <a:chExt cx="173875" cy="324100"/>
          </a:xfrm>
        </p:grpSpPr>
        <p:sp>
          <p:nvSpPr>
            <p:cNvPr id="270" name="Google Shape;270;p17"/>
            <p:cNvSpPr/>
            <p:nvPr/>
          </p:nvSpPr>
          <p:spPr>
            <a:xfrm>
              <a:off x="249825" y="786650"/>
              <a:ext cx="173875" cy="324100"/>
            </a:xfrm>
            <a:custGeom>
              <a:avLst/>
              <a:gdLst/>
              <a:ahLst/>
              <a:cxnLst/>
              <a:rect l="l" t="t" r="r" b="b"/>
              <a:pathLst>
                <a:path w="6955" h="12964" extrusionOk="0">
                  <a:moveTo>
                    <a:pt x="6954" y="0"/>
                  </a:moveTo>
                  <a:cubicBezTo>
                    <a:pt x="6954" y="0"/>
                    <a:pt x="5381" y="378"/>
                    <a:pt x="4469" y="1574"/>
                  </a:cubicBezTo>
                  <a:cubicBezTo>
                    <a:pt x="3682" y="2738"/>
                    <a:pt x="3808" y="3933"/>
                    <a:pt x="2770" y="4185"/>
                  </a:cubicBezTo>
                  <a:cubicBezTo>
                    <a:pt x="1857" y="4468"/>
                    <a:pt x="1071" y="5255"/>
                    <a:pt x="1071" y="6293"/>
                  </a:cubicBezTo>
                  <a:cubicBezTo>
                    <a:pt x="1196" y="7080"/>
                    <a:pt x="787" y="7457"/>
                    <a:pt x="1" y="7992"/>
                  </a:cubicBezTo>
                  <a:lnTo>
                    <a:pt x="1" y="12963"/>
                  </a:lnTo>
                  <a:cubicBezTo>
                    <a:pt x="127" y="12460"/>
                    <a:pt x="410" y="12177"/>
                    <a:pt x="1071" y="11925"/>
                  </a:cubicBezTo>
                  <a:cubicBezTo>
                    <a:pt x="1983" y="11548"/>
                    <a:pt x="2770" y="11390"/>
                    <a:pt x="2487" y="10226"/>
                  </a:cubicBezTo>
                  <a:cubicBezTo>
                    <a:pt x="2109" y="9188"/>
                    <a:pt x="3430" y="8653"/>
                    <a:pt x="4217" y="8244"/>
                  </a:cubicBezTo>
                  <a:cubicBezTo>
                    <a:pt x="4846" y="7866"/>
                    <a:pt x="4343" y="7331"/>
                    <a:pt x="4469" y="6293"/>
                  </a:cubicBezTo>
                  <a:cubicBezTo>
                    <a:pt x="4469" y="5255"/>
                    <a:pt x="5507" y="5632"/>
                    <a:pt x="5916" y="4468"/>
                  </a:cubicBezTo>
                  <a:cubicBezTo>
                    <a:pt x="6420" y="3147"/>
                    <a:pt x="5507" y="1448"/>
                    <a:pt x="6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249825" y="878675"/>
              <a:ext cx="114875" cy="183300"/>
            </a:xfrm>
            <a:custGeom>
              <a:avLst/>
              <a:gdLst/>
              <a:ahLst/>
              <a:cxnLst/>
              <a:rect l="l" t="t" r="r" b="b"/>
              <a:pathLst>
                <a:path w="4595" h="7332" extrusionOk="0">
                  <a:moveTo>
                    <a:pt x="4469" y="1"/>
                  </a:moveTo>
                  <a:lnTo>
                    <a:pt x="1" y="6923"/>
                  </a:lnTo>
                  <a:lnTo>
                    <a:pt x="1" y="7332"/>
                  </a:lnTo>
                  <a:lnTo>
                    <a:pt x="4595" y="126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7"/>
          <p:cNvGrpSpPr/>
          <p:nvPr/>
        </p:nvGrpSpPr>
        <p:grpSpPr>
          <a:xfrm rot="-5059487" flipH="1">
            <a:off x="92007" y="4446648"/>
            <a:ext cx="611308" cy="925066"/>
            <a:chOff x="429725" y="2094100"/>
            <a:chExt cx="403550" cy="610675"/>
          </a:xfrm>
        </p:grpSpPr>
        <p:sp>
          <p:nvSpPr>
            <p:cNvPr id="273" name="Google Shape;273;p17"/>
            <p:cNvSpPr/>
            <p:nvPr/>
          </p:nvSpPr>
          <p:spPr>
            <a:xfrm>
              <a:off x="429725" y="2095625"/>
              <a:ext cx="347700" cy="609150"/>
            </a:xfrm>
            <a:custGeom>
              <a:avLst/>
              <a:gdLst/>
              <a:ahLst/>
              <a:cxnLst/>
              <a:rect l="l" t="t" r="r" b="b"/>
              <a:pathLst>
                <a:path w="13908" h="24366" extrusionOk="0">
                  <a:moveTo>
                    <a:pt x="11923" y="0"/>
                  </a:moveTo>
                  <a:cubicBezTo>
                    <a:pt x="11153" y="0"/>
                    <a:pt x="10378" y="104"/>
                    <a:pt x="9849" y="232"/>
                  </a:cubicBezTo>
                  <a:cubicBezTo>
                    <a:pt x="7489" y="767"/>
                    <a:pt x="5633" y="2057"/>
                    <a:pt x="4060" y="3756"/>
                  </a:cubicBezTo>
                  <a:cubicBezTo>
                    <a:pt x="1322" y="7060"/>
                    <a:pt x="127" y="10993"/>
                    <a:pt x="536" y="14926"/>
                  </a:cubicBezTo>
                  <a:cubicBezTo>
                    <a:pt x="1071" y="18702"/>
                    <a:pt x="3273" y="22383"/>
                    <a:pt x="6577" y="24365"/>
                  </a:cubicBezTo>
                  <a:cubicBezTo>
                    <a:pt x="6577" y="24365"/>
                    <a:pt x="1" y="15430"/>
                    <a:pt x="6419" y="7689"/>
                  </a:cubicBezTo>
                  <a:cubicBezTo>
                    <a:pt x="9188" y="4417"/>
                    <a:pt x="11800" y="2057"/>
                    <a:pt x="13908" y="358"/>
                  </a:cubicBezTo>
                  <a:cubicBezTo>
                    <a:pt x="13399" y="96"/>
                    <a:pt x="12663" y="0"/>
                    <a:pt x="11923" y="0"/>
                  </a:cubicBezTo>
                  <a:close/>
                </a:path>
              </a:pathLst>
            </a:custGeom>
            <a:solidFill>
              <a:srgbClr val="DDD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432875" y="2094100"/>
              <a:ext cx="400400" cy="610675"/>
            </a:xfrm>
            <a:custGeom>
              <a:avLst/>
              <a:gdLst/>
              <a:ahLst/>
              <a:cxnLst/>
              <a:rect l="l" t="t" r="r" b="b"/>
              <a:pathLst>
                <a:path w="16016" h="24427" extrusionOk="0">
                  <a:moveTo>
                    <a:pt x="11657" y="1"/>
                  </a:moveTo>
                  <a:cubicBezTo>
                    <a:pt x="10925" y="1"/>
                    <a:pt x="10207" y="103"/>
                    <a:pt x="9723" y="293"/>
                  </a:cubicBezTo>
                  <a:cubicBezTo>
                    <a:pt x="7363" y="828"/>
                    <a:pt x="5507" y="2118"/>
                    <a:pt x="3934" y="3817"/>
                  </a:cubicBezTo>
                  <a:cubicBezTo>
                    <a:pt x="1196" y="7121"/>
                    <a:pt x="1" y="11054"/>
                    <a:pt x="410" y="14987"/>
                  </a:cubicBezTo>
                  <a:cubicBezTo>
                    <a:pt x="945" y="18763"/>
                    <a:pt x="3147" y="22444"/>
                    <a:pt x="6451" y="24426"/>
                  </a:cubicBezTo>
                  <a:cubicBezTo>
                    <a:pt x="6451" y="22318"/>
                    <a:pt x="7363" y="20084"/>
                    <a:pt x="8527" y="18259"/>
                  </a:cubicBezTo>
                  <a:cubicBezTo>
                    <a:pt x="9849" y="16403"/>
                    <a:pt x="11296" y="14830"/>
                    <a:pt x="12586" y="13005"/>
                  </a:cubicBezTo>
                  <a:cubicBezTo>
                    <a:pt x="13908" y="11306"/>
                    <a:pt x="15229" y="9324"/>
                    <a:pt x="15607" y="7247"/>
                  </a:cubicBezTo>
                  <a:cubicBezTo>
                    <a:pt x="16016" y="5800"/>
                    <a:pt x="16016" y="4352"/>
                    <a:pt x="15607" y="3031"/>
                  </a:cubicBezTo>
                  <a:cubicBezTo>
                    <a:pt x="15355" y="2118"/>
                    <a:pt x="14820" y="954"/>
                    <a:pt x="13908" y="419"/>
                  </a:cubicBezTo>
                  <a:cubicBezTo>
                    <a:pt x="13354" y="134"/>
                    <a:pt x="12495" y="1"/>
                    <a:pt x="11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443100" y="2098275"/>
              <a:ext cx="387025" cy="606500"/>
            </a:xfrm>
            <a:custGeom>
              <a:avLst/>
              <a:gdLst/>
              <a:ahLst/>
              <a:cxnLst/>
              <a:rect l="l" t="t" r="r" b="b"/>
              <a:pathLst>
                <a:path w="15481" h="24260" extrusionOk="0">
                  <a:moveTo>
                    <a:pt x="9440" y="1"/>
                  </a:moveTo>
                  <a:lnTo>
                    <a:pt x="9314" y="126"/>
                  </a:lnTo>
                  <a:cubicBezTo>
                    <a:pt x="9031" y="126"/>
                    <a:pt x="8779" y="252"/>
                    <a:pt x="8527" y="252"/>
                  </a:cubicBezTo>
                  <a:cubicBezTo>
                    <a:pt x="9440" y="378"/>
                    <a:pt x="10604" y="661"/>
                    <a:pt x="11548" y="1574"/>
                  </a:cubicBezTo>
                  <a:cubicBezTo>
                    <a:pt x="10604" y="2360"/>
                    <a:pt x="9692" y="3273"/>
                    <a:pt x="8779" y="4185"/>
                  </a:cubicBezTo>
                  <a:cubicBezTo>
                    <a:pt x="8527" y="3934"/>
                    <a:pt x="8244" y="3650"/>
                    <a:pt x="7992" y="3525"/>
                  </a:cubicBezTo>
                  <a:cubicBezTo>
                    <a:pt x="7067" y="2799"/>
                    <a:pt x="6043" y="2571"/>
                    <a:pt x="5203" y="2571"/>
                  </a:cubicBezTo>
                  <a:cubicBezTo>
                    <a:pt x="4986" y="2571"/>
                    <a:pt x="4782" y="2586"/>
                    <a:pt x="4594" y="2612"/>
                  </a:cubicBezTo>
                  <a:cubicBezTo>
                    <a:pt x="4311" y="2864"/>
                    <a:pt x="4185" y="3021"/>
                    <a:pt x="4059" y="3147"/>
                  </a:cubicBezTo>
                  <a:cubicBezTo>
                    <a:pt x="4369" y="3063"/>
                    <a:pt x="4751" y="3003"/>
                    <a:pt x="5176" y="3003"/>
                  </a:cubicBezTo>
                  <a:cubicBezTo>
                    <a:pt x="6179" y="3003"/>
                    <a:pt x="7423" y="3332"/>
                    <a:pt x="8527" y="4437"/>
                  </a:cubicBezTo>
                  <a:cubicBezTo>
                    <a:pt x="7741" y="5224"/>
                    <a:pt x="6954" y="6010"/>
                    <a:pt x="6293" y="6954"/>
                  </a:cubicBezTo>
                  <a:cubicBezTo>
                    <a:pt x="6168" y="7080"/>
                    <a:pt x="6042" y="7206"/>
                    <a:pt x="5884" y="7332"/>
                  </a:cubicBezTo>
                  <a:cubicBezTo>
                    <a:pt x="5633" y="7206"/>
                    <a:pt x="5507" y="6954"/>
                    <a:pt x="5255" y="6797"/>
                  </a:cubicBezTo>
                  <a:cubicBezTo>
                    <a:pt x="4594" y="6293"/>
                    <a:pt x="3808" y="6167"/>
                    <a:pt x="3021" y="6167"/>
                  </a:cubicBezTo>
                  <a:cubicBezTo>
                    <a:pt x="2486" y="6167"/>
                    <a:pt x="1951" y="6293"/>
                    <a:pt x="1574" y="6545"/>
                  </a:cubicBezTo>
                  <a:cubicBezTo>
                    <a:pt x="1448" y="6797"/>
                    <a:pt x="1322" y="6954"/>
                    <a:pt x="1322" y="7206"/>
                  </a:cubicBezTo>
                  <a:cubicBezTo>
                    <a:pt x="1700" y="6954"/>
                    <a:pt x="2360" y="6545"/>
                    <a:pt x="3147" y="6545"/>
                  </a:cubicBezTo>
                  <a:cubicBezTo>
                    <a:pt x="3934" y="6545"/>
                    <a:pt x="4846" y="6954"/>
                    <a:pt x="5633" y="7583"/>
                  </a:cubicBezTo>
                  <a:cubicBezTo>
                    <a:pt x="4846" y="8527"/>
                    <a:pt x="4311" y="9566"/>
                    <a:pt x="3934" y="10478"/>
                  </a:cubicBezTo>
                  <a:cubicBezTo>
                    <a:pt x="3435" y="10239"/>
                    <a:pt x="2987" y="10151"/>
                    <a:pt x="2557" y="10151"/>
                  </a:cubicBezTo>
                  <a:cubicBezTo>
                    <a:pt x="2309" y="10151"/>
                    <a:pt x="2067" y="10180"/>
                    <a:pt x="1826" y="10226"/>
                  </a:cubicBezTo>
                  <a:cubicBezTo>
                    <a:pt x="1165" y="10478"/>
                    <a:pt x="536" y="10887"/>
                    <a:pt x="126" y="11391"/>
                  </a:cubicBezTo>
                  <a:cubicBezTo>
                    <a:pt x="1" y="11516"/>
                    <a:pt x="1" y="11800"/>
                    <a:pt x="1" y="12051"/>
                  </a:cubicBezTo>
                  <a:cubicBezTo>
                    <a:pt x="536" y="11391"/>
                    <a:pt x="1165" y="10887"/>
                    <a:pt x="1951" y="10604"/>
                  </a:cubicBezTo>
                  <a:cubicBezTo>
                    <a:pt x="2173" y="10552"/>
                    <a:pt x="2416" y="10521"/>
                    <a:pt x="2663" y="10521"/>
                  </a:cubicBezTo>
                  <a:cubicBezTo>
                    <a:pt x="3012" y="10521"/>
                    <a:pt x="3369" y="10582"/>
                    <a:pt x="3682" y="10730"/>
                  </a:cubicBezTo>
                  <a:cubicBezTo>
                    <a:pt x="3273" y="12051"/>
                    <a:pt x="3021" y="13247"/>
                    <a:pt x="2895" y="14285"/>
                  </a:cubicBezTo>
                  <a:cubicBezTo>
                    <a:pt x="1700" y="14285"/>
                    <a:pt x="913" y="15072"/>
                    <a:pt x="252" y="15984"/>
                  </a:cubicBezTo>
                  <a:cubicBezTo>
                    <a:pt x="252" y="16236"/>
                    <a:pt x="378" y="16393"/>
                    <a:pt x="378" y="16645"/>
                  </a:cubicBezTo>
                  <a:cubicBezTo>
                    <a:pt x="913" y="15607"/>
                    <a:pt x="1700" y="14663"/>
                    <a:pt x="2895" y="14663"/>
                  </a:cubicBezTo>
                  <a:lnTo>
                    <a:pt x="2895" y="15324"/>
                  </a:lnTo>
                  <a:lnTo>
                    <a:pt x="2895" y="15449"/>
                  </a:lnTo>
                  <a:cubicBezTo>
                    <a:pt x="2895" y="16393"/>
                    <a:pt x="3021" y="17180"/>
                    <a:pt x="3147" y="17966"/>
                  </a:cubicBezTo>
                  <a:cubicBezTo>
                    <a:pt x="2486" y="18470"/>
                    <a:pt x="2109" y="19257"/>
                    <a:pt x="1826" y="19917"/>
                  </a:cubicBezTo>
                  <a:cubicBezTo>
                    <a:pt x="1826" y="20043"/>
                    <a:pt x="1951" y="20169"/>
                    <a:pt x="2109" y="20326"/>
                  </a:cubicBezTo>
                  <a:cubicBezTo>
                    <a:pt x="2235" y="19666"/>
                    <a:pt x="2612" y="19005"/>
                    <a:pt x="3273" y="18344"/>
                  </a:cubicBezTo>
                  <a:lnTo>
                    <a:pt x="3273" y="18879"/>
                  </a:lnTo>
                  <a:cubicBezTo>
                    <a:pt x="3934" y="21365"/>
                    <a:pt x="5098" y="23190"/>
                    <a:pt x="5633" y="23976"/>
                  </a:cubicBezTo>
                  <a:cubicBezTo>
                    <a:pt x="5759" y="24102"/>
                    <a:pt x="5884" y="24259"/>
                    <a:pt x="6042" y="24259"/>
                  </a:cubicBezTo>
                  <a:lnTo>
                    <a:pt x="6042" y="23976"/>
                  </a:lnTo>
                  <a:cubicBezTo>
                    <a:pt x="5633" y="23315"/>
                    <a:pt x="4594" y="21616"/>
                    <a:pt x="3934" y="19382"/>
                  </a:cubicBezTo>
                  <a:cubicBezTo>
                    <a:pt x="5255" y="19382"/>
                    <a:pt x="6168" y="20043"/>
                    <a:pt x="6828" y="20704"/>
                  </a:cubicBezTo>
                  <a:cubicBezTo>
                    <a:pt x="6828" y="20578"/>
                    <a:pt x="6954" y="20452"/>
                    <a:pt x="6954" y="20326"/>
                  </a:cubicBezTo>
                  <a:cubicBezTo>
                    <a:pt x="6671" y="20169"/>
                    <a:pt x="6545" y="19917"/>
                    <a:pt x="6293" y="19791"/>
                  </a:cubicBezTo>
                  <a:cubicBezTo>
                    <a:pt x="5633" y="19382"/>
                    <a:pt x="4846" y="19005"/>
                    <a:pt x="3808" y="19005"/>
                  </a:cubicBezTo>
                  <a:cubicBezTo>
                    <a:pt x="3808" y="18879"/>
                    <a:pt x="3682" y="18879"/>
                    <a:pt x="3682" y="18753"/>
                  </a:cubicBezTo>
                  <a:cubicBezTo>
                    <a:pt x="3682" y="18470"/>
                    <a:pt x="3525" y="18218"/>
                    <a:pt x="3525" y="17966"/>
                  </a:cubicBezTo>
                  <a:cubicBezTo>
                    <a:pt x="3399" y="17180"/>
                    <a:pt x="3273" y="16393"/>
                    <a:pt x="3273" y="15607"/>
                  </a:cubicBezTo>
                  <a:cubicBezTo>
                    <a:pt x="5633" y="15607"/>
                    <a:pt x="7206" y="17180"/>
                    <a:pt x="8118" y="18218"/>
                  </a:cubicBezTo>
                  <a:lnTo>
                    <a:pt x="8118" y="18092"/>
                  </a:lnTo>
                  <a:cubicBezTo>
                    <a:pt x="8244" y="17966"/>
                    <a:pt x="8244" y="17966"/>
                    <a:pt x="8402" y="17809"/>
                  </a:cubicBezTo>
                  <a:cubicBezTo>
                    <a:pt x="7992" y="17306"/>
                    <a:pt x="7458" y="16771"/>
                    <a:pt x="6671" y="16393"/>
                  </a:cubicBezTo>
                  <a:cubicBezTo>
                    <a:pt x="5759" y="15733"/>
                    <a:pt x="4594" y="15198"/>
                    <a:pt x="3273" y="15198"/>
                  </a:cubicBezTo>
                  <a:lnTo>
                    <a:pt x="3273" y="14537"/>
                  </a:lnTo>
                  <a:cubicBezTo>
                    <a:pt x="3273" y="13499"/>
                    <a:pt x="3525" y="12460"/>
                    <a:pt x="3808" y="11516"/>
                  </a:cubicBezTo>
                  <a:cubicBezTo>
                    <a:pt x="6954" y="11800"/>
                    <a:pt x="9314" y="14159"/>
                    <a:pt x="10226" y="15324"/>
                  </a:cubicBezTo>
                  <a:cubicBezTo>
                    <a:pt x="10352" y="15198"/>
                    <a:pt x="10478" y="15072"/>
                    <a:pt x="10478" y="14946"/>
                  </a:cubicBezTo>
                  <a:cubicBezTo>
                    <a:pt x="9975" y="14411"/>
                    <a:pt x="9188" y="13499"/>
                    <a:pt x="7992" y="12712"/>
                  </a:cubicBezTo>
                  <a:cubicBezTo>
                    <a:pt x="6828" y="11925"/>
                    <a:pt x="5507" y="11265"/>
                    <a:pt x="4059" y="11139"/>
                  </a:cubicBezTo>
                  <a:cubicBezTo>
                    <a:pt x="4059" y="11013"/>
                    <a:pt x="4059" y="10887"/>
                    <a:pt x="4185" y="10887"/>
                  </a:cubicBezTo>
                  <a:lnTo>
                    <a:pt x="4185" y="10730"/>
                  </a:lnTo>
                  <a:cubicBezTo>
                    <a:pt x="4594" y="9691"/>
                    <a:pt x="5255" y="8653"/>
                    <a:pt x="6042" y="7741"/>
                  </a:cubicBezTo>
                  <a:lnTo>
                    <a:pt x="6419" y="7332"/>
                  </a:lnTo>
                  <a:cubicBezTo>
                    <a:pt x="9975" y="7867"/>
                    <a:pt x="11548" y="11516"/>
                    <a:pt x="12051" y="13090"/>
                  </a:cubicBezTo>
                  <a:cubicBezTo>
                    <a:pt x="12051" y="12964"/>
                    <a:pt x="12177" y="12964"/>
                    <a:pt x="12177" y="12838"/>
                  </a:cubicBezTo>
                  <a:lnTo>
                    <a:pt x="12335" y="12712"/>
                  </a:lnTo>
                  <a:cubicBezTo>
                    <a:pt x="12177" y="12177"/>
                    <a:pt x="11800" y="11265"/>
                    <a:pt x="11265" y="10478"/>
                  </a:cubicBezTo>
                  <a:cubicBezTo>
                    <a:pt x="10604" y="9314"/>
                    <a:pt x="9817" y="8527"/>
                    <a:pt x="8905" y="7867"/>
                  </a:cubicBezTo>
                  <a:cubicBezTo>
                    <a:pt x="8244" y="7332"/>
                    <a:pt x="7615" y="7080"/>
                    <a:pt x="6828" y="6954"/>
                  </a:cubicBezTo>
                  <a:cubicBezTo>
                    <a:pt x="7741" y="5884"/>
                    <a:pt x="8653" y="4846"/>
                    <a:pt x="9692" y="3808"/>
                  </a:cubicBezTo>
                  <a:cubicBezTo>
                    <a:pt x="11800" y="4311"/>
                    <a:pt x="13247" y="5758"/>
                    <a:pt x="13625" y="7992"/>
                  </a:cubicBezTo>
                  <a:cubicBezTo>
                    <a:pt x="13908" y="8905"/>
                    <a:pt x="13908" y="9817"/>
                    <a:pt x="13908" y="10478"/>
                  </a:cubicBezTo>
                  <a:cubicBezTo>
                    <a:pt x="14034" y="10226"/>
                    <a:pt x="14159" y="9943"/>
                    <a:pt x="14285" y="9691"/>
                  </a:cubicBezTo>
                  <a:cubicBezTo>
                    <a:pt x="14285" y="9157"/>
                    <a:pt x="14159" y="8527"/>
                    <a:pt x="14034" y="7992"/>
                  </a:cubicBezTo>
                  <a:cubicBezTo>
                    <a:pt x="13750" y="6671"/>
                    <a:pt x="13247" y="5224"/>
                    <a:pt x="11800" y="4311"/>
                  </a:cubicBezTo>
                  <a:cubicBezTo>
                    <a:pt x="11265" y="3934"/>
                    <a:pt x="10761" y="3650"/>
                    <a:pt x="10101" y="3525"/>
                  </a:cubicBezTo>
                  <a:cubicBezTo>
                    <a:pt x="10887" y="2612"/>
                    <a:pt x="11800" y="1825"/>
                    <a:pt x="12586" y="1165"/>
                  </a:cubicBezTo>
                  <a:cubicBezTo>
                    <a:pt x="14159" y="1825"/>
                    <a:pt x="14946" y="3650"/>
                    <a:pt x="15481" y="5098"/>
                  </a:cubicBezTo>
                  <a:cubicBezTo>
                    <a:pt x="15481" y="4720"/>
                    <a:pt x="15481" y="4185"/>
                    <a:pt x="15324" y="3808"/>
                  </a:cubicBezTo>
                  <a:cubicBezTo>
                    <a:pt x="14946" y="2738"/>
                    <a:pt x="14285" y="1700"/>
                    <a:pt x="13373" y="1165"/>
                  </a:cubicBezTo>
                  <a:cubicBezTo>
                    <a:pt x="13247" y="1039"/>
                    <a:pt x="13121" y="913"/>
                    <a:pt x="12964" y="913"/>
                  </a:cubicBezTo>
                  <a:cubicBezTo>
                    <a:pt x="13121" y="787"/>
                    <a:pt x="13373" y="504"/>
                    <a:pt x="13499" y="378"/>
                  </a:cubicBezTo>
                  <a:lnTo>
                    <a:pt x="13625" y="378"/>
                  </a:lnTo>
                  <a:lnTo>
                    <a:pt x="13499" y="252"/>
                  </a:lnTo>
                  <a:cubicBezTo>
                    <a:pt x="13373" y="252"/>
                    <a:pt x="13247" y="252"/>
                    <a:pt x="13247" y="126"/>
                  </a:cubicBezTo>
                  <a:cubicBezTo>
                    <a:pt x="12964" y="378"/>
                    <a:pt x="12712" y="504"/>
                    <a:pt x="12460" y="787"/>
                  </a:cubicBezTo>
                  <a:cubicBezTo>
                    <a:pt x="12335" y="913"/>
                    <a:pt x="12051" y="1039"/>
                    <a:pt x="11925" y="1291"/>
                  </a:cubicBezTo>
                  <a:cubicBezTo>
                    <a:pt x="11800" y="1165"/>
                    <a:pt x="11674" y="1039"/>
                    <a:pt x="11391" y="913"/>
                  </a:cubicBezTo>
                  <a:cubicBezTo>
                    <a:pt x="10761" y="504"/>
                    <a:pt x="10101" y="126"/>
                    <a:pt x="9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7"/>
          <p:cNvSpPr txBox="1">
            <a:spLocks noGrp="1"/>
          </p:cNvSpPr>
          <p:nvPr>
            <p:ph type="title"/>
          </p:nvPr>
        </p:nvSpPr>
        <p:spPr>
          <a:xfrm>
            <a:off x="720000" y="4291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19"/>
          <p:cNvGrpSpPr/>
          <p:nvPr/>
        </p:nvGrpSpPr>
        <p:grpSpPr>
          <a:xfrm rot="10800000" flipH="1">
            <a:off x="7943322" y="-341725"/>
            <a:ext cx="1499993" cy="1903925"/>
            <a:chOff x="7908572" y="3613175"/>
            <a:chExt cx="1499993" cy="1903925"/>
          </a:xfrm>
        </p:grpSpPr>
        <p:grpSp>
          <p:nvGrpSpPr>
            <p:cNvPr id="309" name="Google Shape;309;p19"/>
            <p:cNvGrpSpPr/>
            <p:nvPr/>
          </p:nvGrpSpPr>
          <p:grpSpPr>
            <a:xfrm rot="8498445">
              <a:off x="8450354" y="3712469"/>
              <a:ext cx="550008" cy="1506832"/>
              <a:chOff x="875725" y="2057550"/>
              <a:chExt cx="281625" cy="771500"/>
            </a:xfrm>
          </p:grpSpPr>
          <p:sp>
            <p:nvSpPr>
              <p:cNvPr id="310" name="Google Shape;310;p19"/>
              <p:cNvSpPr/>
              <p:nvPr/>
            </p:nvSpPr>
            <p:spPr>
              <a:xfrm>
                <a:off x="875725" y="2058100"/>
                <a:ext cx="281625" cy="77095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0838" extrusionOk="0">
                    <a:moveTo>
                      <a:pt x="8731" y="0"/>
                    </a:moveTo>
                    <a:cubicBezTo>
                      <a:pt x="8039" y="0"/>
                      <a:pt x="6911" y="1358"/>
                      <a:pt x="6419" y="1733"/>
                    </a:cubicBezTo>
                    <a:cubicBezTo>
                      <a:pt x="3147" y="5006"/>
                      <a:pt x="1448" y="9474"/>
                      <a:pt x="787" y="13910"/>
                    </a:cubicBezTo>
                    <a:cubicBezTo>
                      <a:pt x="1" y="19573"/>
                      <a:pt x="1039" y="25206"/>
                      <a:pt x="1952" y="30838"/>
                    </a:cubicBezTo>
                    <a:cubicBezTo>
                      <a:pt x="2895" y="27282"/>
                      <a:pt x="4720" y="24010"/>
                      <a:pt x="6545" y="20738"/>
                    </a:cubicBezTo>
                    <a:cubicBezTo>
                      <a:pt x="8244" y="17465"/>
                      <a:pt x="9975" y="14193"/>
                      <a:pt x="10761" y="10512"/>
                    </a:cubicBezTo>
                    <a:cubicBezTo>
                      <a:pt x="11265" y="8026"/>
                      <a:pt x="11265" y="5257"/>
                      <a:pt x="10478" y="2772"/>
                    </a:cubicBezTo>
                    <a:cubicBezTo>
                      <a:pt x="10352" y="2111"/>
                      <a:pt x="9818" y="160"/>
                      <a:pt x="8905" y="34"/>
                    </a:cubicBezTo>
                    <a:cubicBezTo>
                      <a:pt x="8851" y="11"/>
                      <a:pt x="8793" y="0"/>
                      <a:pt x="87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9"/>
              <p:cNvSpPr/>
              <p:nvPr/>
            </p:nvSpPr>
            <p:spPr>
              <a:xfrm>
                <a:off x="892250" y="2057550"/>
                <a:ext cx="245450" cy="771500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30860" extrusionOk="0">
                    <a:moveTo>
                      <a:pt x="8207" y="0"/>
                    </a:moveTo>
                    <a:cubicBezTo>
                      <a:pt x="8160" y="0"/>
                      <a:pt x="8076" y="56"/>
                      <a:pt x="7992" y="56"/>
                    </a:cubicBezTo>
                    <a:cubicBezTo>
                      <a:pt x="7458" y="2668"/>
                      <a:pt x="6419" y="5688"/>
                      <a:pt x="5507" y="8300"/>
                    </a:cubicBezTo>
                    <a:cubicBezTo>
                      <a:pt x="5507" y="8426"/>
                      <a:pt x="5381" y="8583"/>
                      <a:pt x="5381" y="8709"/>
                    </a:cubicBezTo>
                    <a:lnTo>
                      <a:pt x="1039" y="9999"/>
                    </a:lnTo>
                    <a:cubicBezTo>
                      <a:pt x="913" y="10156"/>
                      <a:pt x="913" y="10282"/>
                      <a:pt x="913" y="10534"/>
                    </a:cubicBezTo>
                    <a:lnTo>
                      <a:pt x="5224" y="9087"/>
                    </a:lnTo>
                    <a:lnTo>
                      <a:pt x="5224" y="9087"/>
                    </a:lnTo>
                    <a:cubicBezTo>
                      <a:pt x="4720" y="10660"/>
                      <a:pt x="4185" y="12107"/>
                      <a:pt x="3808" y="13429"/>
                    </a:cubicBezTo>
                    <a:cubicBezTo>
                      <a:pt x="3399" y="15128"/>
                      <a:pt x="3021" y="16827"/>
                      <a:pt x="2612" y="18526"/>
                    </a:cubicBezTo>
                    <a:lnTo>
                      <a:pt x="1" y="20760"/>
                    </a:lnTo>
                    <a:lnTo>
                      <a:pt x="1" y="21295"/>
                    </a:lnTo>
                    <a:lnTo>
                      <a:pt x="2486" y="19186"/>
                    </a:lnTo>
                    <a:lnTo>
                      <a:pt x="2486" y="19186"/>
                    </a:lnTo>
                    <a:cubicBezTo>
                      <a:pt x="1700" y="23906"/>
                      <a:pt x="1291" y="28248"/>
                      <a:pt x="1165" y="30073"/>
                    </a:cubicBezTo>
                    <a:cubicBezTo>
                      <a:pt x="1165" y="30325"/>
                      <a:pt x="1291" y="30608"/>
                      <a:pt x="1291" y="30860"/>
                    </a:cubicBezTo>
                    <a:cubicBezTo>
                      <a:pt x="1448" y="30608"/>
                      <a:pt x="1448" y="30325"/>
                      <a:pt x="1574" y="29947"/>
                    </a:cubicBezTo>
                    <a:cubicBezTo>
                      <a:pt x="1825" y="27461"/>
                      <a:pt x="2486" y="20634"/>
                      <a:pt x="4059" y="14341"/>
                    </a:cubicBezTo>
                    <a:lnTo>
                      <a:pt x="6671" y="19438"/>
                    </a:lnTo>
                    <a:cubicBezTo>
                      <a:pt x="6671" y="19186"/>
                      <a:pt x="6797" y="19061"/>
                      <a:pt x="6797" y="18935"/>
                    </a:cubicBezTo>
                    <a:lnTo>
                      <a:pt x="4185" y="13680"/>
                    </a:lnTo>
                    <a:lnTo>
                      <a:pt x="4185" y="13554"/>
                    </a:lnTo>
                    <a:cubicBezTo>
                      <a:pt x="4720" y="11981"/>
                      <a:pt x="5224" y="10282"/>
                      <a:pt x="5884" y="8426"/>
                    </a:cubicBezTo>
                    <a:cubicBezTo>
                      <a:pt x="6010" y="8048"/>
                      <a:pt x="6293" y="7513"/>
                      <a:pt x="6419" y="7010"/>
                    </a:cubicBezTo>
                    <a:lnTo>
                      <a:pt x="9691" y="12233"/>
                    </a:lnTo>
                    <a:cubicBezTo>
                      <a:pt x="9691" y="12107"/>
                      <a:pt x="9817" y="11855"/>
                      <a:pt x="9817" y="11729"/>
                    </a:cubicBezTo>
                    <a:lnTo>
                      <a:pt x="6545" y="6475"/>
                    </a:lnTo>
                    <a:cubicBezTo>
                      <a:pt x="7332" y="4241"/>
                      <a:pt x="7992" y="2007"/>
                      <a:pt x="8370" y="56"/>
                    </a:cubicBezTo>
                    <a:lnTo>
                      <a:pt x="8244" y="56"/>
                    </a:lnTo>
                    <a:cubicBezTo>
                      <a:pt x="8244" y="14"/>
                      <a:pt x="8230" y="0"/>
                      <a:pt x="8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9"/>
            <p:cNvSpPr/>
            <p:nvPr/>
          </p:nvSpPr>
          <p:spPr>
            <a:xfrm rot="-6396751" flipH="1">
              <a:off x="8201831" y="4462874"/>
              <a:ext cx="837583" cy="261764"/>
            </a:xfrm>
            <a:custGeom>
              <a:avLst/>
              <a:gdLst/>
              <a:ahLst/>
              <a:cxnLst/>
              <a:rect l="l" t="t" r="r" b="b"/>
              <a:pathLst>
                <a:path w="22152" h="6923" extrusionOk="0">
                  <a:moveTo>
                    <a:pt x="22088" y="0"/>
                  </a:moveTo>
                  <a:cubicBezTo>
                    <a:pt x="22057" y="0"/>
                    <a:pt x="22025" y="32"/>
                    <a:pt x="22025" y="95"/>
                  </a:cubicBezTo>
                  <a:cubicBezTo>
                    <a:pt x="21113" y="1007"/>
                    <a:pt x="20201" y="1668"/>
                    <a:pt x="19005" y="2329"/>
                  </a:cubicBezTo>
                  <a:cubicBezTo>
                    <a:pt x="18753" y="1951"/>
                    <a:pt x="18218" y="1542"/>
                    <a:pt x="17715" y="1416"/>
                  </a:cubicBezTo>
                  <a:cubicBezTo>
                    <a:pt x="17054" y="1291"/>
                    <a:pt x="16519" y="1165"/>
                    <a:pt x="15859" y="1007"/>
                  </a:cubicBezTo>
                  <a:lnTo>
                    <a:pt x="15859" y="1007"/>
                  </a:lnTo>
                  <a:cubicBezTo>
                    <a:pt x="16268" y="1542"/>
                    <a:pt x="16645" y="1951"/>
                    <a:pt x="17180" y="2203"/>
                  </a:cubicBezTo>
                  <a:cubicBezTo>
                    <a:pt x="17558" y="2455"/>
                    <a:pt x="17967" y="2581"/>
                    <a:pt x="18344" y="2738"/>
                  </a:cubicBezTo>
                  <a:cubicBezTo>
                    <a:pt x="17841" y="2990"/>
                    <a:pt x="17306" y="3115"/>
                    <a:pt x="16771" y="3367"/>
                  </a:cubicBezTo>
                  <a:cubicBezTo>
                    <a:pt x="15984" y="2203"/>
                    <a:pt x="14694" y="1416"/>
                    <a:pt x="13247" y="1291"/>
                  </a:cubicBezTo>
                  <a:lnTo>
                    <a:pt x="13247" y="1291"/>
                  </a:lnTo>
                  <a:cubicBezTo>
                    <a:pt x="13625" y="1794"/>
                    <a:pt x="14034" y="2329"/>
                    <a:pt x="14568" y="2738"/>
                  </a:cubicBezTo>
                  <a:cubicBezTo>
                    <a:pt x="14946" y="3115"/>
                    <a:pt x="15481" y="3367"/>
                    <a:pt x="15984" y="3650"/>
                  </a:cubicBezTo>
                  <a:cubicBezTo>
                    <a:pt x="15198" y="3776"/>
                    <a:pt x="14285" y="3902"/>
                    <a:pt x="13499" y="4028"/>
                  </a:cubicBezTo>
                  <a:cubicBezTo>
                    <a:pt x="13625" y="3241"/>
                    <a:pt x="13121" y="2581"/>
                    <a:pt x="12586" y="2077"/>
                  </a:cubicBezTo>
                  <a:cubicBezTo>
                    <a:pt x="11926" y="1668"/>
                    <a:pt x="11265" y="1416"/>
                    <a:pt x="10478" y="1165"/>
                  </a:cubicBezTo>
                  <a:lnTo>
                    <a:pt x="10478" y="1165"/>
                  </a:lnTo>
                  <a:cubicBezTo>
                    <a:pt x="11013" y="2329"/>
                    <a:pt x="11800" y="3241"/>
                    <a:pt x="12712" y="4028"/>
                  </a:cubicBezTo>
                  <a:lnTo>
                    <a:pt x="12209" y="4028"/>
                  </a:lnTo>
                  <a:cubicBezTo>
                    <a:pt x="11674" y="3902"/>
                    <a:pt x="11265" y="3902"/>
                    <a:pt x="10761" y="3902"/>
                  </a:cubicBezTo>
                  <a:cubicBezTo>
                    <a:pt x="10352" y="2738"/>
                    <a:pt x="9566" y="1794"/>
                    <a:pt x="8653" y="1165"/>
                  </a:cubicBezTo>
                  <a:lnTo>
                    <a:pt x="8653" y="1165"/>
                  </a:lnTo>
                  <a:cubicBezTo>
                    <a:pt x="8779" y="2077"/>
                    <a:pt x="9314" y="2990"/>
                    <a:pt x="10101" y="3776"/>
                  </a:cubicBezTo>
                  <a:cubicBezTo>
                    <a:pt x="9440" y="3650"/>
                    <a:pt x="8779" y="3524"/>
                    <a:pt x="8118" y="3367"/>
                  </a:cubicBezTo>
                  <a:cubicBezTo>
                    <a:pt x="8118" y="2738"/>
                    <a:pt x="7993" y="2077"/>
                    <a:pt x="7615" y="1668"/>
                  </a:cubicBezTo>
                  <a:cubicBezTo>
                    <a:pt x="7332" y="1165"/>
                    <a:pt x="6703" y="756"/>
                    <a:pt x="6168" y="630"/>
                  </a:cubicBezTo>
                  <a:lnTo>
                    <a:pt x="6168" y="630"/>
                  </a:lnTo>
                  <a:cubicBezTo>
                    <a:pt x="6293" y="1542"/>
                    <a:pt x="6828" y="2455"/>
                    <a:pt x="7332" y="3115"/>
                  </a:cubicBezTo>
                  <a:cubicBezTo>
                    <a:pt x="6828" y="2990"/>
                    <a:pt x="6293" y="2864"/>
                    <a:pt x="5759" y="2738"/>
                  </a:cubicBezTo>
                  <a:cubicBezTo>
                    <a:pt x="5916" y="2203"/>
                    <a:pt x="5633" y="1668"/>
                    <a:pt x="5255" y="1291"/>
                  </a:cubicBezTo>
                  <a:cubicBezTo>
                    <a:pt x="4846" y="881"/>
                    <a:pt x="4343" y="504"/>
                    <a:pt x="3808" y="221"/>
                  </a:cubicBezTo>
                  <a:lnTo>
                    <a:pt x="3808" y="221"/>
                  </a:lnTo>
                  <a:cubicBezTo>
                    <a:pt x="3934" y="756"/>
                    <a:pt x="4185" y="1165"/>
                    <a:pt x="4343" y="1668"/>
                  </a:cubicBezTo>
                  <a:cubicBezTo>
                    <a:pt x="4469" y="1951"/>
                    <a:pt x="4594" y="2203"/>
                    <a:pt x="4720" y="2329"/>
                  </a:cubicBezTo>
                  <a:cubicBezTo>
                    <a:pt x="4720" y="2429"/>
                    <a:pt x="4800" y="2529"/>
                    <a:pt x="4896" y="2566"/>
                  </a:cubicBezTo>
                  <a:lnTo>
                    <a:pt x="4896" y="2566"/>
                  </a:lnTo>
                  <a:cubicBezTo>
                    <a:pt x="4290" y="2454"/>
                    <a:pt x="3656" y="2450"/>
                    <a:pt x="3021" y="2329"/>
                  </a:cubicBezTo>
                  <a:cubicBezTo>
                    <a:pt x="2895" y="1951"/>
                    <a:pt x="2360" y="1951"/>
                    <a:pt x="2109" y="1951"/>
                  </a:cubicBezTo>
                  <a:cubicBezTo>
                    <a:pt x="1322" y="1951"/>
                    <a:pt x="661" y="2077"/>
                    <a:pt x="1" y="2329"/>
                  </a:cubicBezTo>
                  <a:cubicBezTo>
                    <a:pt x="545" y="2666"/>
                    <a:pt x="1261" y="2896"/>
                    <a:pt x="1936" y="2896"/>
                  </a:cubicBezTo>
                  <a:cubicBezTo>
                    <a:pt x="2080" y="2896"/>
                    <a:pt x="2222" y="2886"/>
                    <a:pt x="2360" y="2864"/>
                  </a:cubicBezTo>
                  <a:cubicBezTo>
                    <a:pt x="2486" y="2864"/>
                    <a:pt x="2770" y="2738"/>
                    <a:pt x="2895" y="2581"/>
                  </a:cubicBezTo>
                  <a:cubicBezTo>
                    <a:pt x="3808" y="2738"/>
                    <a:pt x="4594" y="2864"/>
                    <a:pt x="5507" y="2990"/>
                  </a:cubicBezTo>
                  <a:cubicBezTo>
                    <a:pt x="4469" y="2990"/>
                    <a:pt x="3399" y="3241"/>
                    <a:pt x="2770" y="4154"/>
                  </a:cubicBezTo>
                  <a:cubicBezTo>
                    <a:pt x="2935" y="4176"/>
                    <a:pt x="3101" y="4187"/>
                    <a:pt x="3267" y="4187"/>
                  </a:cubicBezTo>
                  <a:cubicBezTo>
                    <a:pt x="4266" y="4187"/>
                    <a:pt x="5241" y="3790"/>
                    <a:pt x="5916" y="3115"/>
                  </a:cubicBezTo>
                  <a:cubicBezTo>
                    <a:pt x="6419" y="3241"/>
                    <a:pt x="6954" y="3241"/>
                    <a:pt x="7332" y="3367"/>
                  </a:cubicBezTo>
                  <a:cubicBezTo>
                    <a:pt x="6545" y="3650"/>
                    <a:pt x="5759" y="4028"/>
                    <a:pt x="5129" y="4563"/>
                  </a:cubicBezTo>
                  <a:cubicBezTo>
                    <a:pt x="5345" y="4615"/>
                    <a:pt x="5566" y="4640"/>
                    <a:pt x="5788" y="4640"/>
                  </a:cubicBezTo>
                  <a:cubicBezTo>
                    <a:pt x="6635" y="4640"/>
                    <a:pt x="7495" y="4274"/>
                    <a:pt x="8118" y="3650"/>
                  </a:cubicBezTo>
                  <a:cubicBezTo>
                    <a:pt x="8779" y="3776"/>
                    <a:pt x="9440" y="3902"/>
                    <a:pt x="10101" y="4028"/>
                  </a:cubicBezTo>
                  <a:cubicBezTo>
                    <a:pt x="9062" y="4311"/>
                    <a:pt x="7993" y="4814"/>
                    <a:pt x="7080" y="5601"/>
                  </a:cubicBezTo>
                  <a:cubicBezTo>
                    <a:pt x="7305" y="5645"/>
                    <a:pt x="7529" y="5666"/>
                    <a:pt x="7751" y="5666"/>
                  </a:cubicBezTo>
                  <a:cubicBezTo>
                    <a:pt x="8958" y="5666"/>
                    <a:pt x="10077" y="5038"/>
                    <a:pt x="10635" y="4028"/>
                  </a:cubicBezTo>
                  <a:cubicBezTo>
                    <a:pt x="11139" y="4154"/>
                    <a:pt x="11674" y="4154"/>
                    <a:pt x="12209" y="4311"/>
                  </a:cubicBezTo>
                  <a:lnTo>
                    <a:pt x="12712" y="4311"/>
                  </a:lnTo>
                  <a:cubicBezTo>
                    <a:pt x="11548" y="4814"/>
                    <a:pt x="10635" y="5601"/>
                    <a:pt x="9849" y="6514"/>
                  </a:cubicBezTo>
                  <a:cubicBezTo>
                    <a:pt x="10635" y="6514"/>
                    <a:pt x="11422" y="6262"/>
                    <a:pt x="12051" y="5884"/>
                  </a:cubicBezTo>
                  <a:cubicBezTo>
                    <a:pt x="12586" y="5475"/>
                    <a:pt x="13121" y="4940"/>
                    <a:pt x="13499" y="4311"/>
                  </a:cubicBezTo>
                  <a:cubicBezTo>
                    <a:pt x="14285" y="4154"/>
                    <a:pt x="15072" y="4028"/>
                    <a:pt x="15859" y="3902"/>
                  </a:cubicBezTo>
                  <a:lnTo>
                    <a:pt x="15859" y="3902"/>
                  </a:lnTo>
                  <a:cubicBezTo>
                    <a:pt x="14820" y="4689"/>
                    <a:pt x="13908" y="5601"/>
                    <a:pt x="13782" y="6923"/>
                  </a:cubicBezTo>
                  <a:cubicBezTo>
                    <a:pt x="14568" y="6671"/>
                    <a:pt x="15355" y="6388"/>
                    <a:pt x="15859" y="5727"/>
                  </a:cubicBezTo>
                  <a:cubicBezTo>
                    <a:pt x="16393" y="5098"/>
                    <a:pt x="16771" y="4437"/>
                    <a:pt x="16771" y="3650"/>
                  </a:cubicBezTo>
                  <a:cubicBezTo>
                    <a:pt x="17432" y="3367"/>
                    <a:pt x="17967" y="3241"/>
                    <a:pt x="18501" y="2864"/>
                  </a:cubicBezTo>
                  <a:lnTo>
                    <a:pt x="18501" y="2864"/>
                  </a:lnTo>
                  <a:cubicBezTo>
                    <a:pt x="17841" y="3902"/>
                    <a:pt x="17432" y="5098"/>
                    <a:pt x="17306" y="6262"/>
                  </a:cubicBezTo>
                  <a:cubicBezTo>
                    <a:pt x="17967" y="5884"/>
                    <a:pt x="18344" y="5349"/>
                    <a:pt x="18753" y="4689"/>
                  </a:cubicBezTo>
                  <a:cubicBezTo>
                    <a:pt x="19005" y="4028"/>
                    <a:pt x="19005" y="3367"/>
                    <a:pt x="19005" y="2738"/>
                  </a:cubicBezTo>
                  <a:cubicBezTo>
                    <a:pt x="20201" y="2077"/>
                    <a:pt x="21239" y="1291"/>
                    <a:pt x="22151" y="221"/>
                  </a:cubicBezTo>
                  <a:lnTo>
                    <a:pt x="22151" y="95"/>
                  </a:lnTo>
                  <a:cubicBezTo>
                    <a:pt x="22151" y="32"/>
                    <a:pt x="22120" y="0"/>
                    <a:pt x="220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9"/>
            <p:cNvSpPr/>
            <p:nvPr/>
          </p:nvSpPr>
          <p:spPr>
            <a:xfrm rot="-5400000" flipH="1">
              <a:off x="8258829" y="4086731"/>
              <a:ext cx="1377688" cy="430576"/>
            </a:xfrm>
            <a:custGeom>
              <a:avLst/>
              <a:gdLst/>
              <a:ahLst/>
              <a:cxnLst/>
              <a:rect l="l" t="t" r="r" b="b"/>
              <a:pathLst>
                <a:path w="22152" h="6923" extrusionOk="0">
                  <a:moveTo>
                    <a:pt x="22088" y="0"/>
                  </a:moveTo>
                  <a:cubicBezTo>
                    <a:pt x="22057" y="0"/>
                    <a:pt x="22025" y="32"/>
                    <a:pt x="22025" y="95"/>
                  </a:cubicBezTo>
                  <a:cubicBezTo>
                    <a:pt x="21113" y="1007"/>
                    <a:pt x="20201" y="1668"/>
                    <a:pt x="19005" y="2329"/>
                  </a:cubicBezTo>
                  <a:cubicBezTo>
                    <a:pt x="18753" y="1951"/>
                    <a:pt x="18218" y="1542"/>
                    <a:pt x="17715" y="1416"/>
                  </a:cubicBezTo>
                  <a:cubicBezTo>
                    <a:pt x="17054" y="1291"/>
                    <a:pt x="16519" y="1165"/>
                    <a:pt x="15859" y="1007"/>
                  </a:cubicBezTo>
                  <a:lnTo>
                    <a:pt x="15859" y="1007"/>
                  </a:lnTo>
                  <a:cubicBezTo>
                    <a:pt x="16268" y="1542"/>
                    <a:pt x="16645" y="1951"/>
                    <a:pt x="17180" y="2203"/>
                  </a:cubicBezTo>
                  <a:cubicBezTo>
                    <a:pt x="17558" y="2455"/>
                    <a:pt x="17967" y="2581"/>
                    <a:pt x="18344" y="2738"/>
                  </a:cubicBezTo>
                  <a:cubicBezTo>
                    <a:pt x="17841" y="2990"/>
                    <a:pt x="17306" y="3115"/>
                    <a:pt x="16771" y="3367"/>
                  </a:cubicBezTo>
                  <a:cubicBezTo>
                    <a:pt x="15984" y="2203"/>
                    <a:pt x="14694" y="1416"/>
                    <a:pt x="13247" y="1291"/>
                  </a:cubicBezTo>
                  <a:lnTo>
                    <a:pt x="13247" y="1291"/>
                  </a:lnTo>
                  <a:cubicBezTo>
                    <a:pt x="13625" y="1794"/>
                    <a:pt x="14034" y="2329"/>
                    <a:pt x="14568" y="2738"/>
                  </a:cubicBezTo>
                  <a:cubicBezTo>
                    <a:pt x="14946" y="3115"/>
                    <a:pt x="15481" y="3367"/>
                    <a:pt x="15984" y="3650"/>
                  </a:cubicBezTo>
                  <a:cubicBezTo>
                    <a:pt x="15198" y="3776"/>
                    <a:pt x="14285" y="3902"/>
                    <a:pt x="13499" y="4028"/>
                  </a:cubicBezTo>
                  <a:cubicBezTo>
                    <a:pt x="13625" y="3241"/>
                    <a:pt x="13121" y="2581"/>
                    <a:pt x="12586" y="2077"/>
                  </a:cubicBezTo>
                  <a:cubicBezTo>
                    <a:pt x="11926" y="1668"/>
                    <a:pt x="11265" y="1416"/>
                    <a:pt x="10478" y="1165"/>
                  </a:cubicBezTo>
                  <a:lnTo>
                    <a:pt x="10478" y="1165"/>
                  </a:lnTo>
                  <a:cubicBezTo>
                    <a:pt x="11013" y="2329"/>
                    <a:pt x="11800" y="3241"/>
                    <a:pt x="12712" y="4028"/>
                  </a:cubicBezTo>
                  <a:lnTo>
                    <a:pt x="12209" y="4028"/>
                  </a:lnTo>
                  <a:cubicBezTo>
                    <a:pt x="11674" y="3902"/>
                    <a:pt x="11265" y="3902"/>
                    <a:pt x="10761" y="3902"/>
                  </a:cubicBezTo>
                  <a:cubicBezTo>
                    <a:pt x="10352" y="2738"/>
                    <a:pt x="9566" y="1794"/>
                    <a:pt x="8653" y="1165"/>
                  </a:cubicBezTo>
                  <a:lnTo>
                    <a:pt x="8653" y="1165"/>
                  </a:lnTo>
                  <a:cubicBezTo>
                    <a:pt x="8779" y="2077"/>
                    <a:pt x="9314" y="2990"/>
                    <a:pt x="10101" y="3776"/>
                  </a:cubicBezTo>
                  <a:cubicBezTo>
                    <a:pt x="9440" y="3650"/>
                    <a:pt x="8779" y="3524"/>
                    <a:pt x="8118" y="3367"/>
                  </a:cubicBezTo>
                  <a:cubicBezTo>
                    <a:pt x="8118" y="2738"/>
                    <a:pt x="7993" y="2077"/>
                    <a:pt x="7615" y="1668"/>
                  </a:cubicBezTo>
                  <a:cubicBezTo>
                    <a:pt x="7332" y="1165"/>
                    <a:pt x="6703" y="756"/>
                    <a:pt x="6168" y="630"/>
                  </a:cubicBezTo>
                  <a:lnTo>
                    <a:pt x="6168" y="630"/>
                  </a:lnTo>
                  <a:cubicBezTo>
                    <a:pt x="6293" y="1542"/>
                    <a:pt x="6828" y="2455"/>
                    <a:pt x="7332" y="3115"/>
                  </a:cubicBezTo>
                  <a:cubicBezTo>
                    <a:pt x="6828" y="2990"/>
                    <a:pt x="6293" y="2864"/>
                    <a:pt x="5759" y="2738"/>
                  </a:cubicBezTo>
                  <a:cubicBezTo>
                    <a:pt x="5916" y="2203"/>
                    <a:pt x="5633" y="1668"/>
                    <a:pt x="5255" y="1291"/>
                  </a:cubicBezTo>
                  <a:cubicBezTo>
                    <a:pt x="4846" y="881"/>
                    <a:pt x="4343" y="504"/>
                    <a:pt x="3808" y="221"/>
                  </a:cubicBezTo>
                  <a:lnTo>
                    <a:pt x="3808" y="221"/>
                  </a:lnTo>
                  <a:cubicBezTo>
                    <a:pt x="3934" y="756"/>
                    <a:pt x="4185" y="1165"/>
                    <a:pt x="4343" y="1668"/>
                  </a:cubicBezTo>
                  <a:cubicBezTo>
                    <a:pt x="4469" y="1951"/>
                    <a:pt x="4594" y="2203"/>
                    <a:pt x="4720" y="2329"/>
                  </a:cubicBezTo>
                  <a:cubicBezTo>
                    <a:pt x="4720" y="2429"/>
                    <a:pt x="4800" y="2529"/>
                    <a:pt x="4896" y="2566"/>
                  </a:cubicBezTo>
                  <a:lnTo>
                    <a:pt x="4896" y="2566"/>
                  </a:lnTo>
                  <a:cubicBezTo>
                    <a:pt x="4290" y="2454"/>
                    <a:pt x="3656" y="2450"/>
                    <a:pt x="3021" y="2329"/>
                  </a:cubicBezTo>
                  <a:cubicBezTo>
                    <a:pt x="2895" y="1951"/>
                    <a:pt x="2360" y="1951"/>
                    <a:pt x="2109" y="1951"/>
                  </a:cubicBezTo>
                  <a:cubicBezTo>
                    <a:pt x="1322" y="1951"/>
                    <a:pt x="661" y="2077"/>
                    <a:pt x="1" y="2329"/>
                  </a:cubicBezTo>
                  <a:cubicBezTo>
                    <a:pt x="545" y="2666"/>
                    <a:pt x="1261" y="2896"/>
                    <a:pt x="1936" y="2896"/>
                  </a:cubicBezTo>
                  <a:cubicBezTo>
                    <a:pt x="2080" y="2896"/>
                    <a:pt x="2222" y="2886"/>
                    <a:pt x="2360" y="2864"/>
                  </a:cubicBezTo>
                  <a:cubicBezTo>
                    <a:pt x="2486" y="2864"/>
                    <a:pt x="2770" y="2738"/>
                    <a:pt x="2895" y="2581"/>
                  </a:cubicBezTo>
                  <a:cubicBezTo>
                    <a:pt x="3808" y="2738"/>
                    <a:pt x="4594" y="2864"/>
                    <a:pt x="5507" y="2990"/>
                  </a:cubicBezTo>
                  <a:cubicBezTo>
                    <a:pt x="4469" y="2990"/>
                    <a:pt x="3399" y="3241"/>
                    <a:pt x="2770" y="4154"/>
                  </a:cubicBezTo>
                  <a:cubicBezTo>
                    <a:pt x="2935" y="4176"/>
                    <a:pt x="3101" y="4187"/>
                    <a:pt x="3267" y="4187"/>
                  </a:cubicBezTo>
                  <a:cubicBezTo>
                    <a:pt x="4266" y="4187"/>
                    <a:pt x="5241" y="3790"/>
                    <a:pt x="5916" y="3115"/>
                  </a:cubicBezTo>
                  <a:cubicBezTo>
                    <a:pt x="6419" y="3241"/>
                    <a:pt x="6954" y="3241"/>
                    <a:pt x="7332" y="3367"/>
                  </a:cubicBezTo>
                  <a:cubicBezTo>
                    <a:pt x="6545" y="3650"/>
                    <a:pt x="5759" y="4028"/>
                    <a:pt x="5129" y="4563"/>
                  </a:cubicBezTo>
                  <a:cubicBezTo>
                    <a:pt x="5345" y="4615"/>
                    <a:pt x="5566" y="4640"/>
                    <a:pt x="5788" y="4640"/>
                  </a:cubicBezTo>
                  <a:cubicBezTo>
                    <a:pt x="6635" y="4640"/>
                    <a:pt x="7495" y="4274"/>
                    <a:pt x="8118" y="3650"/>
                  </a:cubicBezTo>
                  <a:cubicBezTo>
                    <a:pt x="8779" y="3776"/>
                    <a:pt x="9440" y="3902"/>
                    <a:pt x="10101" y="4028"/>
                  </a:cubicBezTo>
                  <a:cubicBezTo>
                    <a:pt x="9062" y="4311"/>
                    <a:pt x="7993" y="4814"/>
                    <a:pt x="7080" y="5601"/>
                  </a:cubicBezTo>
                  <a:cubicBezTo>
                    <a:pt x="7305" y="5645"/>
                    <a:pt x="7529" y="5666"/>
                    <a:pt x="7751" y="5666"/>
                  </a:cubicBezTo>
                  <a:cubicBezTo>
                    <a:pt x="8958" y="5666"/>
                    <a:pt x="10077" y="5038"/>
                    <a:pt x="10635" y="4028"/>
                  </a:cubicBezTo>
                  <a:cubicBezTo>
                    <a:pt x="11139" y="4154"/>
                    <a:pt x="11674" y="4154"/>
                    <a:pt x="12209" y="4311"/>
                  </a:cubicBezTo>
                  <a:lnTo>
                    <a:pt x="12712" y="4311"/>
                  </a:lnTo>
                  <a:cubicBezTo>
                    <a:pt x="11548" y="4814"/>
                    <a:pt x="10635" y="5601"/>
                    <a:pt x="9849" y="6514"/>
                  </a:cubicBezTo>
                  <a:cubicBezTo>
                    <a:pt x="10635" y="6514"/>
                    <a:pt x="11422" y="6262"/>
                    <a:pt x="12051" y="5884"/>
                  </a:cubicBezTo>
                  <a:cubicBezTo>
                    <a:pt x="12586" y="5475"/>
                    <a:pt x="13121" y="4940"/>
                    <a:pt x="13499" y="4311"/>
                  </a:cubicBezTo>
                  <a:cubicBezTo>
                    <a:pt x="14285" y="4154"/>
                    <a:pt x="15072" y="4028"/>
                    <a:pt x="15859" y="3902"/>
                  </a:cubicBezTo>
                  <a:lnTo>
                    <a:pt x="15859" y="3902"/>
                  </a:lnTo>
                  <a:cubicBezTo>
                    <a:pt x="14820" y="4689"/>
                    <a:pt x="13908" y="5601"/>
                    <a:pt x="13782" y="6923"/>
                  </a:cubicBezTo>
                  <a:cubicBezTo>
                    <a:pt x="14568" y="6671"/>
                    <a:pt x="15355" y="6388"/>
                    <a:pt x="15859" y="5727"/>
                  </a:cubicBezTo>
                  <a:cubicBezTo>
                    <a:pt x="16393" y="5098"/>
                    <a:pt x="16771" y="4437"/>
                    <a:pt x="16771" y="3650"/>
                  </a:cubicBezTo>
                  <a:cubicBezTo>
                    <a:pt x="17432" y="3367"/>
                    <a:pt x="17967" y="3241"/>
                    <a:pt x="18501" y="2864"/>
                  </a:cubicBezTo>
                  <a:lnTo>
                    <a:pt x="18501" y="2864"/>
                  </a:lnTo>
                  <a:cubicBezTo>
                    <a:pt x="17841" y="3902"/>
                    <a:pt x="17432" y="5098"/>
                    <a:pt x="17306" y="6262"/>
                  </a:cubicBezTo>
                  <a:cubicBezTo>
                    <a:pt x="17967" y="5884"/>
                    <a:pt x="18344" y="5349"/>
                    <a:pt x="18753" y="4689"/>
                  </a:cubicBezTo>
                  <a:cubicBezTo>
                    <a:pt x="19005" y="4028"/>
                    <a:pt x="19005" y="3367"/>
                    <a:pt x="19005" y="2738"/>
                  </a:cubicBezTo>
                  <a:cubicBezTo>
                    <a:pt x="20201" y="2077"/>
                    <a:pt x="21239" y="1291"/>
                    <a:pt x="22151" y="221"/>
                  </a:cubicBezTo>
                  <a:lnTo>
                    <a:pt x="22151" y="95"/>
                  </a:lnTo>
                  <a:cubicBezTo>
                    <a:pt x="22151" y="32"/>
                    <a:pt x="22120" y="0"/>
                    <a:pt x="220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9"/>
            <p:cNvGrpSpPr/>
            <p:nvPr/>
          </p:nvGrpSpPr>
          <p:grpSpPr>
            <a:xfrm rot="7442840" flipH="1">
              <a:off x="8208723" y="4340777"/>
              <a:ext cx="737721" cy="1116361"/>
              <a:chOff x="429725" y="2094100"/>
              <a:chExt cx="403550" cy="610675"/>
            </a:xfrm>
          </p:grpSpPr>
          <p:sp>
            <p:nvSpPr>
              <p:cNvPr id="315" name="Google Shape;315;p19"/>
              <p:cNvSpPr/>
              <p:nvPr/>
            </p:nvSpPr>
            <p:spPr>
              <a:xfrm>
                <a:off x="429725" y="2095625"/>
                <a:ext cx="347700" cy="609150"/>
              </a:xfrm>
              <a:custGeom>
                <a:avLst/>
                <a:gdLst/>
                <a:ahLst/>
                <a:cxnLst/>
                <a:rect l="l" t="t" r="r" b="b"/>
                <a:pathLst>
                  <a:path w="13908" h="24366" extrusionOk="0">
                    <a:moveTo>
                      <a:pt x="11923" y="0"/>
                    </a:moveTo>
                    <a:cubicBezTo>
                      <a:pt x="11153" y="0"/>
                      <a:pt x="10378" y="104"/>
                      <a:pt x="9849" y="232"/>
                    </a:cubicBezTo>
                    <a:cubicBezTo>
                      <a:pt x="7489" y="767"/>
                      <a:pt x="5633" y="2057"/>
                      <a:pt x="4060" y="3756"/>
                    </a:cubicBezTo>
                    <a:cubicBezTo>
                      <a:pt x="1322" y="7060"/>
                      <a:pt x="127" y="10993"/>
                      <a:pt x="536" y="14926"/>
                    </a:cubicBezTo>
                    <a:cubicBezTo>
                      <a:pt x="1071" y="18702"/>
                      <a:pt x="3273" y="22383"/>
                      <a:pt x="6577" y="24365"/>
                    </a:cubicBezTo>
                    <a:cubicBezTo>
                      <a:pt x="6577" y="24365"/>
                      <a:pt x="1" y="15430"/>
                      <a:pt x="6419" y="7689"/>
                    </a:cubicBezTo>
                    <a:cubicBezTo>
                      <a:pt x="9188" y="4417"/>
                      <a:pt x="11800" y="2057"/>
                      <a:pt x="13908" y="358"/>
                    </a:cubicBezTo>
                    <a:cubicBezTo>
                      <a:pt x="13399" y="96"/>
                      <a:pt x="12663" y="0"/>
                      <a:pt x="11923" y="0"/>
                    </a:cubicBezTo>
                    <a:close/>
                  </a:path>
                </a:pathLst>
              </a:custGeom>
              <a:solidFill>
                <a:srgbClr val="DD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>
                <a:off x="432875" y="2094100"/>
                <a:ext cx="400400" cy="610675"/>
              </a:xfrm>
              <a:custGeom>
                <a:avLst/>
                <a:gdLst/>
                <a:ahLst/>
                <a:cxnLst/>
                <a:rect l="l" t="t" r="r" b="b"/>
                <a:pathLst>
                  <a:path w="16016" h="24427" extrusionOk="0">
                    <a:moveTo>
                      <a:pt x="11657" y="1"/>
                    </a:moveTo>
                    <a:cubicBezTo>
                      <a:pt x="10925" y="1"/>
                      <a:pt x="10207" y="103"/>
                      <a:pt x="9723" y="293"/>
                    </a:cubicBezTo>
                    <a:cubicBezTo>
                      <a:pt x="7363" y="828"/>
                      <a:pt x="5507" y="2118"/>
                      <a:pt x="3934" y="3817"/>
                    </a:cubicBezTo>
                    <a:cubicBezTo>
                      <a:pt x="1196" y="7121"/>
                      <a:pt x="1" y="11054"/>
                      <a:pt x="410" y="14987"/>
                    </a:cubicBezTo>
                    <a:cubicBezTo>
                      <a:pt x="945" y="18763"/>
                      <a:pt x="3147" y="22444"/>
                      <a:pt x="6451" y="24426"/>
                    </a:cubicBezTo>
                    <a:cubicBezTo>
                      <a:pt x="6451" y="22318"/>
                      <a:pt x="7363" y="20084"/>
                      <a:pt x="8527" y="18259"/>
                    </a:cubicBezTo>
                    <a:cubicBezTo>
                      <a:pt x="9849" y="16403"/>
                      <a:pt x="11296" y="14830"/>
                      <a:pt x="12586" y="13005"/>
                    </a:cubicBezTo>
                    <a:cubicBezTo>
                      <a:pt x="13908" y="11306"/>
                      <a:pt x="15229" y="9324"/>
                      <a:pt x="15607" y="7247"/>
                    </a:cubicBezTo>
                    <a:cubicBezTo>
                      <a:pt x="16016" y="5800"/>
                      <a:pt x="16016" y="4352"/>
                      <a:pt x="15607" y="3031"/>
                    </a:cubicBezTo>
                    <a:cubicBezTo>
                      <a:pt x="15355" y="2118"/>
                      <a:pt x="14820" y="954"/>
                      <a:pt x="13908" y="419"/>
                    </a:cubicBezTo>
                    <a:cubicBezTo>
                      <a:pt x="13354" y="134"/>
                      <a:pt x="12495" y="1"/>
                      <a:pt x="116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9"/>
              <p:cNvSpPr/>
              <p:nvPr/>
            </p:nvSpPr>
            <p:spPr>
              <a:xfrm>
                <a:off x="443100" y="2098275"/>
                <a:ext cx="387025" cy="606500"/>
              </a:xfrm>
              <a:custGeom>
                <a:avLst/>
                <a:gdLst/>
                <a:ahLst/>
                <a:cxnLst/>
                <a:rect l="l" t="t" r="r" b="b"/>
                <a:pathLst>
                  <a:path w="15481" h="24260" extrusionOk="0">
                    <a:moveTo>
                      <a:pt x="9440" y="1"/>
                    </a:moveTo>
                    <a:lnTo>
                      <a:pt x="9314" y="126"/>
                    </a:lnTo>
                    <a:cubicBezTo>
                      <a:pt x="9031" y="126"/>
                      <a:pt x="8779" y="252"/>
                      <a:pt x="8527" y="252"/>
                    </a:cubicBezTo>
                    <a:cubicBezTo>
                      <a:pt x="9440" y="378"/>
                      <a:pt x="10604" y="661"/>
                      <a:pt x="11548" y="1574"/>
                    </a:cubicBezTo>
                    <a:cubicBezTo>
                      <a:pt x="10604" y="2360"/>
                      <a:pt x="9692" y="3273"/>
                      <a:pt x="8779" y="4185"/>
                    </a:cubicBezTo>
                    <a:cubicBezTo>
                      <a:pt x="8527" y="3934"/>
                      <a:pt x="8244" y="3650"/>
                      <a:pt x="7992" y="3525"/>
                    </a:cubicBezTo>
                    <a:cubicBezTo>
                      <a:pt x="7067" y="2799"/>
                      <a:pt x="6043" y="2571"/>
                      <a:pt x="5203" y="2571"/>
                    </a:cubicBezTo>
                    <a:cubicBezTo>
                      <a:pt x="4986" y="2571"/>
                      <a:pt x="4782" y="2586"/>
                      <a:pt x="4594" y="2612"/>
                    </a:cubicBezTo>
                    <a:cubicBezTo>
                      <a:pt x="4311" y="2864"/>
                      <a:pt x="4185" y="3021"/>
                      <a:pt x="4059" y="3147"/>
                    </a:cubicBezTo>
                    <a:cubicBezTo>
                      <a:pt x="4369" y="3063"/>
                      <a:pt x="4751" y="3003"/>
                      <a:pt x="5176" y="3003"/>
                    </a:cubicBezTo>
                    <a:cubicBezTo>
                      <a:pt x="6179" y="3003"/>
                      <a:pt x="7423" y="3332"/>
                      <a:pt x="8527" y="4437"/>
                    </a:cubicBezTo>
                    <a:cubicBezTo>
                      <a:pt x="7741" y="5224"/>
                      <a:pt x="6954" y="6010"/>
                      <a:pt x="6293" y="6954"/>
                    </a:cubicBezTo>
                    <a:cubicBezTo>
                      <a:pt x="6168" y="7080"/>
                      <a:pt x="6042" y="7206"/>
                      <a:pt x="5884" y="7332"/>
                    </a:cubicBezTo>
                    <a:cubicBezTo>
                      <a:pt x="5633" y="7206"/>
                      <a:pt x="5507" y="6954"/>
                      <a:pt x="5255" y="6797"/>
                    </a:cubicBezTo>
                    <a:cubicBezTo>
                      <a:pt x="4594" y="6293"/>
                      <a:pt x="3808" y="6167"/>
                      <a:pt x="3021" y="6167"/>
                    </a:cubicBezTo>
                    <a:cubicBezTo>
                      <a:pt x="2486" y="6167"/>
                      <a:pt x="1951" y="6293"/>
                      <a:pt x="1574" y="6545"/>
                    </a:cubicBezTo>
                    <a:cubicBezTo>
                      <a:pt x="1448" y="6797"/>
                      <a:pt x="1322" y="6954"/>
                      <a:pt x="1322" y="7206"/>
                    </a:cubicBezTo>
                    <a:cubicBezTo>
                      <a:pt x="1700" y="6954"/>
                      <a:pt x="2360" y="6545"/>
                      <a:pt x="3147" y="6545"/>
                    </a:cubicBezTo>
                    <a:cubicBezTo>
                      <a:pt x="3934" y="6545"/>
                      <a:pt x="4846" y="6954"/>
                      <a:pt x="5633" y="7583"/>
                    </a:cubicBezTo>
                    <a:cubicBezTo>
                      <a:pt x="4846" y="8527"/>
                      <a:pt x="4311" y="9566"/>
                      <a:pt x="3934" y="10478"/>
                    </a:cubicBezTo>
                    <a:cubicBezTo>
                      <a:pt x="3435" y="10239"/>
                      <a:pt x="2987" y="10151"/>
                      <a:pt x="2557" y="10151"/>
                    </a:cubicBezTo>
                    <a:cubicBezTo>
                      <a:pt x="2309" y="10151"/>
                      <a:pt x="2067" y="10180"/>
                      <a:pt x="1826" y="10226"/>
                    </a:cubicBezTo>
                    <a:cubicBezTo>
                      <a:pt x="1165" y="10478"/>
                      <a:pt x="536" y="10887"/>
                      <a:pt x="126" y="11391"/>
                    </a:cubicBezTo>
                    <a:cubicBezTo>
                      <a:pt x="1" y="11516"/>
                      <a:pt x="1" y="11800"/>
                      <a:pt x="1" y="12051"/>
                    </a:cubicBezTo>
                    <a:cubicBezTo>
                      <a:pt x="536" y="11391"/>
                      <a:pt x="1165" y="10887"/>
                      <a:pt x="1951" y="10604"/>
                    </a:cubicBezTo>
                    <a:cubicBezTo>
                      <a:pt x="2173" y="10552"/>
                      <a:pt x="2416" y="10521"/>
                      <a:pt x="2663" y="10521"/>
                    </a:cubicBezTo>
                    <a:cubicBezTo>
                      <a:pt x="3012" y="10521"/>
                      <a:pt x="3369" y="10582"/>
                      <a:pt x="3682" y="10730"/>
                    </a:cubicBezTo>
                    <a:cubicBezTo>
                      <a:pt x="3273" y="12051"/>
                      <a:pt x="3021" y="13247"/>
                      <a:pt x="2895" y="14285"/>
                    </a:cubicBezTo>
                    <a:cubicBezTo>
                      <a:pt x="1700" y="14285"/>
                      <a:pt x="913" y="15072"/>
                      <a:pt x="252" y="15984"/>
                    </a:cubicBezTo>
                    <a:cubicBezTo>
                      <a:pt x="252" y="16236"/>
                      <a:pt x="378" y="16393"/>
                      <a:pt x="378" y="16645"/>
                    </a:cubicBezTo>
                    <a:cubicBezTo>
                      <a:pt x="913" y="15607"/>
                      <a:pt x="1700" y="14663"/>
                      <a:pt x="2895" y="14663"/>
                    </a:cubicBezTo>
                    <a:lnTo>
                      <a:pt x="2895" y="15324"/>
                    </a:lnTo>
                    <a:lnTo>
                      <a:pt x="2895" y="15449"/>
                    </a:lnTo>
                    <a:cubicBezTo>
                      <a:pt x="2895" y="16393"/>
                      <a:pt x="3021" y="17180"/>
                      <a:pt x="3147" y="17966"/>
                    </a:cubicBezTo>
                    <a:cubicBezTo>
                      <a:pt x="2486" y="18470"/>
                      <a:pt x="2109" y="19257"/>
                      <a:pt x="1826" y="19917"/>
                    </a:cubicBezTo>
                    <a:cubicBezTo>
                      <a:pt x="1826" y="20043"/>
                      <a:pt x="1951" y="20169"/>
                      <a:pt x="2109" y="20326"/>
                    </a:cubicBezTo>
                    <a:cubicBezTo>
                      <a:pt x="2235" y="19666"/>
                      <a:pt x="2612" y="19005"/>
                      <a:pt x="3273" y="18344"/>
                    </a:cubicBezTo>
                    <a:lnTo>
                      <a:pt x="3273" y="18879"/>
                    </a:lnTo>
                    <a:cubicBezTo>
                      <a:pt x="3934" y="21365"/>
                      <a:pt x="5098" y="23190"/>
                      <a:pt x="5633" y="23976"/>
                    </a:cubicBezTo>
                    <a:cubicBezTo>
                      <a:pt x="5759" y="24102"/>
                      <a:pt x="5884" y="24259"/>
                      <a:pt x="6042" y="24259"/>
                    </a:cubicBezTo>
                    <a:lnTo>
                      <a:pt x="6042" y="23976"/>
                    </a:lnTo>
                    <a:cubicBezTo>
                      <a:pt x="5633" y="23315"/>
                      <a:pt x="4594" y="21616"/>
                      <a:pt x="3934" y="19382"/>
                    </a:cubicBezTo>
                    <a:cubicBezTo>
                      <a:pt x="5255" y="19382"/>
                      <a:pt x="6168" y="20043"/>
                      <a:pt x="6828" y="20704"/>
                    </a:cubicBezTo>
                    <a:cubicBezTo>
                      <a:pt x="6828" y="20578"/>
                      <a:pt x="6954" y="20452"/>
                      <a:pt x="6954" y="20326"/>
                    </a:cubicBezTo>
                    <a:cubicBezTo>
                      <a:pt x="6671" y="20169"/>
                      <a:pt x="6545" y="19917"/>
                      <a:pt x="6293" y="19791"/>
                    </a:cubicBezTo>
                    <a:cubicBezTo>
                      <a:pt x="5633" y="19382"/>
                      <a:pt x="4846" y="19005"/>
                      <a:pt x="3808" y="19005"/>
                    </a:cubicBezTo>
                    <a:cubicBezTo>
                      <a:pt x="3808" y="18879"/>
                      <a:pt x="3682" y="18879"/>
                      <a:pt x="3682" y="18753"/>
                    </a:cubicBezTo>
                    <a:cubicBezTo>
                      <a:pt x="3682" y="18470"/>
                      <a:pt x="3525" y="18218"/>
                      <a:pt x="3525" y="17966"/>
                    </a:cubicBezTo>
                    <a:cubicBezTo>
                      <a:pt x="3399" y="17180"/>
                      <a:pt x="3273" y="16393"/>
                      <a:pt x="3273" y="15607"/>
                    </a:cubicBezTo>
                    <a:cubicBezTo>
                      <a:pt x="5633" y="15607"/>
                      <a:pt x="7206" y="17180"/>
                      <a:pt x="8118" y="18218"/>
                    </a:cubicBezTo>
                    <a:lnTo>
                      <a:pt x="8118" y="18092"/>
                    </a:lnTo>
                    <a:cubicBezTo>
                      <a:pt x="8244" y="17966"/>
                      <a:pt x="8244" y="17966"/>
                      <a:pt x="8402" y="17809"/>
                    </a:cubicBezTo>
                    <a:cubicBezTo>
                      <a:pt x="7992" y="17306"/>
                      <a:pt x="7458" y="16771"/>
                      <a:pt x="6671" y="16393"/>
                    </a:cubicBezTo>
                    <a:cubicBezTo>
                      <a:pt x="5759" y="15733"/>
                      <a:pt x="4594" y="15198"/>
                      <a:pt x="3273" y="15198"/>
                    </a:cubicBezTo>
                    <a:lnTo>
                      <a:pt x="3273" y="14537"/>
                    </a:lnTo>
                    <a:cubicBezTo>
                      <a:pt x="3273" y="13499"/>
                      <a:pt x="3525" y="12460"/>
                      <a:pt x="3808" y="11516"/>
                    </a:cubicBezTo>
                    <a:cubicBezTo>
                      <a:pt x="6954" y="11800"/>
                      <a:pt x="9314" y="14159"/>
                      <a:pt x="10226" y="15324"/>
                    </a:cubicBezTo>
                    <a:cubicBezTo>
                      <a:pt x="10352" y="15198"/>
                      <a:pt x="10478" y="15072"/>
                      <a:pt x="10478" y="14946"/>
                    </a:cubicBezTo>
                    <a:cubicBezTo>
                      <a:pt x="9975" y="14411"/>
                      <a:pt x="9188" y="13499"/>
                      <a:pt x="7992" y="12712"/>
                    </a:cubicBezTo>
                    <a:cubicBezTo>
                      <a:pt x="6828" y="11925"/>
                      <a:pt x="5507" y="11265"/>
                      <a:pt x="4059" y="11139"/>
                    </a:cubicBezTo>
                    <a:cubicBezTo>
                      <a:pt x="4059" y="11013"/>
                      <a:pt x="4059" y="10887"/>
                      <a:pt x="4185" y="10887"/>
                    </a:cubicBezTo>
                    <a:lnTo>
                      <a:pt x="4185" y="10730"/>
                    </a:lnTo>
                    <a:cubicBezTo>
                      <a:pt x="4594" y="9691"/>
                      <a:pt x="5255" y="8653"/>
                      <a:pt x="6042" y="7741"/>
                    </a:cubicBezTo>
                    <a:lnTo>
                      <a:pt x="6419" y="7332"/>
                    </a:lnTo>
                    <a:cubicBezTo>
                      <a:pt x="9975" y="7867"/>
                      <a:pt x="11548" y="11516"/>
                      <a:pt x="12051" y="13090"/>
                    </a:cubicBezTo>
                    <a:cubicBezTo>
                      <a:pt x="12051" y="12964"/>
                      <a:pt x="12177" y="12964"/>
                      <a:pt x="12177" y="12838"/>
                    </a:cubicBezTo>
                    <a:lnTo>
                      <a:pt x="12335" y="12712"/>
                    </a:lnTo>
                    <a:cubicBezTo>
                      <a:pt x="12177" y="12177"/>
                      <a:pt x="11800" y="11265"/>
                      <a:pt x="11265" y="10478"/>
                    </a:cubicBezTo>
                    <a:cubicBezTo>
                      <a:pt x="10604" y="9314"/>
                      <a:pt x="9817" y="8527"/>
                      <a:pt x="8905" y="7867"/>
                    </a:cubicBezTo>
                    <a:cubicBezTo>
                      <a:pt x="8244" y="7332"/>
                      <a:pt x="7615" y="7080"/>
                      <a:pt x="6828" y="6954"/>
                    </a:cubicBezTo>
                    <a:cubicBezTo>
                      <a:pt x="7741" y="5884"/>
                      <a:pt x="8653" y="4846"/>
                      <a:pt x="9692" y="3808"/>
                    </a:cubicBezTo>
                    <a:cubicBezTo>
                      <a:pt x="11800" y="4311"/>
                      <a:pt x="13247" y="5758"/>
                      <a:pt x="13625" y="7992"/>
                    </a:cubicBezTo>
                    <a:cubicBezTo>
                      <a:pt x="13908" y="8905"/>
                      <a:pt x="13908" y="9817"/>
                      <a:pt x="13908" y="10478"/>
                    </a:cubicBezTo>
                    <a:cubicBezTo>
                      <a:pt x="14034" y="10226"/>
                      <a:pt x="14159" y="9943"/>
                      <a:pt x="14285" y="9691"/>
                    </a:cubicBezTo>
                    <a:cubicBezTo>
                      <a:pt x="14285" y="9157"/>
                      <a:pt x="14159" y="8527"/>
                      <a:pt x="14034" y="7992"/>
                    </a:cubicBezTo>
                    <a:cubicBezTo>
                      <a:pt x="13750" y="6671"/>
                      <a:pt x="13247" y="5224"/>
                      <a:pt x="11800" y="4311"/>
                    </a:cubicBezTo>
                    <a:cubicBezTo>
                      <a:pt x="11265" y="3934"/>
                      <a:pt x="10761" y="3650"/>
                      <a:pt x="10101" y="3525"/>
                    </a:cubicBezTo>
                    <a:cubicBezTo>
                      <a:pt x="10887" y="2612"/>
                      <a:pt x="11800" y="1825"/>
                      <a:pt x="12586" y="1165"/>
                    </a:cubicBezTo>
                    <a:cubicBezTo>
                      <a:pt x="14159" y="1825"/>
                      <a:pt x="14946" y="3650"/>
                      <a:pt x="15481" y="5098"/>
                    </a:cubicBezTo>
                    <a:cubicBezTo>
                      <a:pt x="15481" y="4720"/>
                      <a:pt x="15481" y="4185"/>
                      <a:pt x="15324" y="3808"/>
                    </a:cubicBezTo>
                    <a:cubicBezTo>
                      <a:pt x="14946" y="2738"/>
                      <a:pt x="14285" y="1700"/>
                      <a:pt x="13373" y="1165"/>
                    </a:cubicBezTo>
                    <a:cubicBezTo>
                      <a:pt x="13247" y="1039"/>
                      <a:pt x="13121" y="913"/>
                      <a:pt x="12964" y="913"/>
                    </a:cubicBezTo>
                    <a:cubicBezTo>
                      <a:pt x="13121" y="787"/>
                      <a:pt x="13373" y="504"/>
                      <a:pt x="13499" y="378"/>
                    </a:cubicBezTo>
                    <a:lnTo>
                      <a:pt x="13625" y="378"/>
                    </a:lnTo>
                    <a:lnTo>
                      <a:pt x="13499" y="252"/>
                    </a:lnTo>
                    <a:cubicBezTo>
                      <a:pt x="13373" y="252"/>
                      <a:pt x="13247" y="252"/>
                      <a:pt x="13247" y="126"/>
                    </a:cubicBezTo>
                    <a:cubicBezTo>
                      <a:pt x="12964" y="378"/>
                      <a:pt x="12712" y="504"/>
                      <a:pt x="12460" y="787"/>
                    </a:cubicBezTo>
                    <a:cubicBezTo>
                      <a:pt x="12335" y="913"/>
                      <a:pt x="12051" y="1039"/>
                      <a:pt x="11925" y="1291"/>
                    </a:cubicBezTo>
                    <a:cubicBezTo>
                      <a:pt x="11800" y="1165"/>
                      <a:pt x="11674" y="1039"/>
                      <a:pt x="11391" y="913"/>
                    </a:cubicBezTo>
                    <a:cubicBezTo>
                      <a:pt x="10761" y="504"/>
                      <a:pt x="10101" y="126"/>
                      <a:pt x="94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8" name="Google Shape;318;p19"/>
          <p:cNvGrpSpPr/>
          <p:nvPr/>
        </p:nvGrpSpPr>
        <p:grpSpPr>
          <a:xfrm rot="-934425">
            <a:off x="-223995" y="3624709"/>
            <a:ext cx="811158" cy="1511984"/>
            <a:chOff x="249825" y="786650"/>
            <a:chExt cx="173875" cy="324100"/>
          </a:xfrm>
        </p:grpSpPr>
        <p:sp>
          <p:nvSpPr>
            <p:cNvPr id="319" name="Google Shape;319;p19"/>
            <p:cNvSpPr/>
            <p:nvPr/>
          </p:nvSpPr>
          <p:spPr>
            <a:xfrm>
              <a:off x="249825" y="786650"/>
              <a:ext cx="173875" cy="324100"/>
            </a:xfrm>
            <a:custGeom>
              <a:avLst/>
              <a:gdLst/>
              <a:ahLst/>
              <a:cxnLst/>
              <a:rect l="l" t="t" r="r" b="b"/>
              <a:pathLst>
                <a:path w="6955" h="12964" extrusionOk="0">
                  <a:moveTo>
                    <a:pt x="6954" y="0"/>
                  </a:moveTo>
                  <a:cubicBezTo>
                    <a:pt x="6954" y="0"/>
                    <a:pt x="5381" y="378"/>
                    <a:pt x="4469" y="1574"/>
                  </a:cubicBezTo>
                  <a:cubicBezTo>
                    <a:pt x="3682" y="2738"/>
                    <a:pt x="3808" y="3933"/>
                    <a:pt x="2770" y="4185"/>
                  </a:cubicBezTo>
                  <a:cubicBezTo>
                    <a:pt x="1857" y="4468"/>
                    <a:pt x="1071" y="5255"/>
                    <a:pt x="1071" y="6293"/>
                  </a:cubicBezTo>
                  <a:cubicBezTo>
                    <a:pt x="1196" y="7080"/>
                    <a:pt x="787" y="7457"/>
                    <a:pt x="1" y="7992"/>
                  </a:cubicBezTo>
                  <a:lnTo>
                    <a:pt x="1" y="12963"/>
                  </a:lnTo>
                  <a:cubicBezTo>
                    <a:pt x="127" y="12460"/>
                    <a:pt x="410" y="12177"/>
                    <a:pt x="1071" y="11925"/>
                  </a:cubicBezTo>
                  <a:cubicBezTo>
                    <a:pt x="1983" y="11548"/>
                    <a:pt x="2770" y="11390"/>
                    <a:pt x="2487" y="10226"/>
                  </a:cubicBezTo>
                  <a:cubicBezTo>
                    <a:pt x="2109" y="9188"/>
                    <a:pt x="3430" y="8653"/>
                    <a:pt x="4217" y="8244"/>
                  </a:cubicBezTo>
                  <a:cubicBezTo>
                    <a:pt x="4846" y="7866"/>
                    <a:pt x="4343" y="7331"/>
                    <a:pt x="4469" y="6293"/>
                  </a:cubicBezTo>
                  <a:cubicBezTo>
                    <a:pt x="4469" y="5255"/>
                    <a:pt x="5507" y="5632"/>
                    <a:pt x="5916" y="4468"/>
                  </a:cubicBezTo>
                  <a:cubicBezTo>
                    <a:pt x="6420" y="3147"/>
                    <a:pt x="5507" y="1448"/>
                    <a:pt x="6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249825" y="878675"/>
              <a:ext cx="114875" cy="183300"/>
            </a:xfrm>
            <a:custGeom>
              <a:avLst/>
              <a:gdLst/>
              <a:ahLst/>
              <a:cxnLst/>
              <a:rect l="l" t="t" r="r" b="b"/>
              <a:pathLst>
                <a:path w="4595" h="7332" extrusionOk="0">
                  <a:moveTo>
                    <a:pt x="4469" y="1"/>
                  </a:moveTo>
                  <a:lnTo>
                    <a:pt x="1" y="6923"/>
                  </a:lnTo>
                  <a:lnTo>
                    <a:pt x="1" y="7332"/>
                  </a:lnTo>
                  <a:lnTo>
                    <a:pt x="4595" y="126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9"/>
          <p:cNvGrpSpPr/>
          <p:nvPr/>
        </p:nvGrpSpPr>
        <p:grpSpPr>
          <a:xfrm rot="-5059517" flipH="1">
            <a:off x="122072" y="4398304"/>
            <a:ext cx="647684" cy="980112"/>
            <a:chOff x="429725" y="2094100"/>
            <a:chExt cx="403550" cy="610675"/>
          </a:xfrm>
        </p:grpSpPr>
        <p:sp>
          <p:nvSpPr>
            <p:cNvPr id="322" name="Google Shape;322;p19"/>
            <p:cNvSpPr/>
            <p:nvPr/>
          </p:nvSpPr>
          <p:spPr>
            <a:xfrm>
              <a:off x="429725" y="2095625"/>
              <a:ext cx="347700" cy="609150"/>
            </a:xfrm>
            <a:custGeom>
              <a:avLst/>
              <a:gdLst/>
              <a:ahLst/>
              <a:cxnLst/>
              <a:rect l="l" t="t" r="r" b="b"/>
              <a:pathLst>
                <a:path w="13908" h="24366" extrusionOk="0">
                  <a:moveTo>
                    <a:pt x="11923" y="0"/>
                  </a:moveTo>
                  <a:cubicBezTo>
                    <a:pt x="11153" y="0"/>
                    <a:pt x="10378" y="104"/>
                    <a:pt x="9849" y="232"/>
                  </a:cubicBezTo>
                  <a:cubicBezTo>
                    <a:pt x="7489" y="767"/>
                    <a:pt x="5633" y="2057"/>
                    <a:pt x="4060" y="3756"/>
                  </a:cubicBezTo>
                  <a:cubicBezTo>
                    <a:pt x="1322" y="7060"/>
                    <a:pt x="127" y="10993"/>
                    <a:pt x="536" y="14926"/>
                  </a:cubicBezTo>
                  <a:cubicBezTo>
                    <a:pt x="1071" y="18702"/>
                    <a:pt x="3273" y="22383"/>
                    <a:pt x="6577" y="24365"/>
                  </a:cubicBezTo>
                  <a:cubicBezTo>
                    <a:pt x="6577" y="24365"/>
                    <a:pt x="1" y="15430"/>
                    <a:pt x="6419" y="7689"/>
                  </a:cubicBezTo>
                  <a:cubicBezTo>
                    <a:pt x="9188" y="4417"/>
                    <a:pt x="11800" y="2057"/>
                    <a:pt x="13908" y="358"/>
                  </a:cubicBezTo>
                  <a:cubicBezTo>
                    <a:pt x="13399" y="96"/>
                    <a:pt x="12663" y="0"/>
                    <a:pt x="11923" y="0"/>
                  </a:cubicBezTo>
                  <a:close/>
                </a:path>
              </a:pathLst>
            </a:custGeom>
            <a:solidFill>
              <a:srgbClr val="DDD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432875" y="2094100"/>
              <a:ext cx="400400" cy="610675"/>
            </a:xfrm>
            <a:custGeom>
              <a:avLst/>
              <a:gdLst/>
              <a:ahLst/>
              <a:cxnLst/>
              <a:rect l="l" t="t" r="r" b="b"/>
              <a:pathLst>
                <a:path w="16016" h="24427" extrusionOk="0">
                  <a:moveTo>
                    <a:pt x="11657" y="1"/>
                  </a:moveTo>
                  <a:cubicBezTo>
                    <a:pt x="10925" y="1"/>
                    <a:pt x="10207" y="103"/>
                    <a:pt x="9723" y="293"/>
                  </a:cubicBezTo>
                  <a:cubicBezTo>
                    <a:pt x="7363" y="828"/>
                    <a:pt x="5507" y="2118"/>
                    <a:pt x="3934" y="3817"/>
                  </a:cubicBezTo>
                  <a:cubicBezTo>
                    <a:pt x="1196" y="7121"/>
                    <a:pt x="1" y="11054"/>
                    <a:pt x="410" y="14987"/>
                  </a:cubicBezTo>
                  <a:cubicBezTo>
                    <a:pt x="945" y="18763"/>
                    <a:pt x="3147" y="22444"/>
                    <a:pt x="6451" y="24426"/>
                  </a:cubicBezTo>
                  <a:cubicBezTo>
                    <a:pt x="6451" y="22318"/>
                    <a:pt x="7363" y="20084"/>
                    <a:pt x="8527" y="18259"/>
                  </a:cubicBezTo>
                  <a:cubicBezTo>
                    <a:pt x="9849" y="16403"/>
                    <a:pt x="11296" y="14830"/>
                    <a:pt x="12586" y="13005"/>
                  </a:cubicBezTo>
                  <a:cubicBezTo>
                    <a:pt x="13908" y="11306"/>
                    <a:pt x="15229" y="9324"/>
                    <a:pt x="15607" y="7247"/>
                  </a:cubicBezTo>
                  <a:cubicBezTo>
                    <a:pt x="16016" y="5800"/>
                    <a:pt x="16016" y="4352"/>
                    <a:pt x="15607" y="3031"/>
                  </a:cubicBezTo>
                  <a:cubicBezTo>
                    <a:pt x="15355" y="2118"/>
                    <a:pt x="14820" y="954"/>
                    <a:pt x="13908" y="419"/>
                  </a:cubicBezTo>
                  <a:cubicBezTo>
                    <a:pt x="13354" y="134"/>
                    <a:pt x="12495" y="1"/>
                    <a:pt x="11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443100" y="2098275"/>
              <a:ext cx="387025" cy="606500"/>
            </a:xfrm>
            <a:custGeom>
              <a:avLst/>
              <a:gdLst/>
              <a:ahLst/>
              <a:cxnLst/>
              <a:rect l="l" t="t" r="r" b="b"/>
              <a:pathLst>
                <a:path w="15481" h="24260" extrusionOk="0">
                  <a:moveTo>
                    <a:pt x="9440" y="1"/>
                  </a:moveTo>
                  <a:lnTo>
                    <a:pt x="9314" y="126"/>
                  </a:lnTo>
                  <a:cubicBezTo>
                    <a:pt x="9031" y="126"/>
                    <a:pt x="8779" y="252"/>
                    <a:pt x="8527" y="252"/>
                  </a:cubicBezTo>
                  <a:cubicBezTo>
                    <a:pt x="9440" y="378"/>
                    <a:pt x="10604" y="661"/>
                    <a:pt x="11548" y="1574"/>
                  </a:cubicBezTo>
                  <a:cubicBezTo>
                    <a:pt x="10604" y="2360"/>
                    <a:pt x="9692" y="3273"/>
                    <a:pt x="8779" y="4185"/>
                  </a:cubicBezTo>
                  <a:cubicBezTo>
                    <a:pt x="8527" y="3934"/>
                    <a:pt x="8244" y="3650"/>
                    <a:pt x="7992" y="3525"/>
                  </a:cubicBezTo>
                  <a:cubicBezTo>
                    <a:pt x="7067" y="2799"/>
                    <a:pt x="6043" y="2571"/>
                    <a:pt x="5203" y="2571"/>
                  </a:cubicBezTo>
                  <a:cubicBezTo>
                    <a:pt x="4986" y="2571"/>
                    <a:pt x="4782" y="2586"/>
                    <a:pt x="4594" y="2612"/>
                  </a:cubicBezTo>
                  <a:cubicBezTo>
                    <a:pt x="4311" y="2864"/>
                    <a:pt x="4185" y="3021"/>
                    <a:pt x="4059" y="3147"/>
                  </a:cubicBezTo>
                  <a:cubicBezTo>
                    <a:pt x="4369" y="3063"/>
                    <a:pt x="4751" y="3003"/>
                    <a:pt x="5176" y="3003"/>
                  </a:cubicBezTo>
                  <a:cubicBezTo>
                    <a:pt x="6179" y="3003"/>
                    <a:pt x="7423" y="3332"/>
                    <a:pt x="8527" y="4437"/>
                  </a:cubicBezTo>
                  <a:cubicBezTo>
                    <a:pt x="7741" y="5224"/>
                    <a:pt x="6954" y="6010"/>
                    <a:pt x="6293" y="6954"/>
                  </a:cubicBezTo>
                  <a:cubicBezTo>
                    <a:pt x="6168" y="7080"/>
                    <a:pt x="6042" y="7206"/>
                    <a:pt x="5884" y="7332"/>
                  </a:cubicBezTo>
                  <a:cubicBezTo>
                    <a:pt x="5633" y="7206"/>
                    <a:pt x="5507" y="6954"/>
                    <a:pt x="5255" y="6797"/>
                  </a:cubicBezTo>
                  <a:cubicBezTo>
                    <a:pt x="4594" y="6293"/>
                    <a:pt x="3808" y="6167"/>
                    <a:pt x="3021" y="6167"/>
                  </a:cubicBezTo>
                  <a:cubicBezTo>
                    <a:pt x="2486" y="6167"/>
                    <a:pt x="1951" y="6293"/>
                    <a:pt x="1574" y="6545"/>
                  </a:cubicBezTo>
                  <a:cubicBezTo>
                    <a:pt x="1448" y="6797"/>
                    <a:pt x="1322" y="6954"/>
                    <a:pt x="1322" y="7206"/>
                  </a:cubicBezTo>
                  <a:cubicBezTo>
                    <a:pt x="1700" y="6954"/>
                    <a:pt x="2360" y="6545"/>
                    <a:pt x="3147" y="6545"/>
                  </a:cubicBezTo>
                  <a:cubicBezTo>
                    <a:pt x="3934" y="6545"/>
                    <a:pt x="4846" y="6954"/>
                    <a:pt x="5633" y="7583"/>
                  </a:cubicBezTo>
                  <a:cubicBezTo>
                    <a:pt x="4846" y="8527"/>
                    <a:pt x="4311" y="9566"/>
                    <a:pt x="3934" y="10478"/>
                  </a:cubicBezTo>
                  <a:cubicBezTo>
                    <a:pt x="3435" y="10239"/>
                    <a:pt x="2987" y="10151"/>
                    <a:pt x="2557" y="10151"/>
                  </a:cubicBezTo>
                  <a:cubicBezTo>
                    <a:pt x="2309" y="10151"/>
                    <a:pt x="2067" y="10180"/>
                    <a:pt x="1826" y="10226"/>
                  </a:cubicBezTo>
                  <a:cubicBezTo>
                    <a:pt x="1165" y="10478"/>
                    <a:pt x="536" y="10887"/>
                    <a:pt x="126" y="11391"/>
                  </a:cubicBezTo>
                  <a:cubicBezTo>
                    <a:pt x="1" y="11516"/>
                    <a:pt x="1" y="11800"/>
                    <a:pt x="1" y="12051"/>
                  </a:cubicBezTo>
                  <a:cubicBezTo>
                    <a:pt x="536" y="11391"/>
                    <a:pt x="1165" y="10887"/>
                    <a:pt x="1951" y="10604"/>
                  </a:cubicBezTo>
                  <a:cubicBezTo>
                    <a:pt x="2173" y="10552"/>
                    <a:pt x="2416" y="10521"/>
                    <a:pt x="2663" y="10521"/>
                  </a:cubicBezTo>
                  <a:cubicBezTo>
                    <a:pt x="3012" y="10521"/>
                    <a:pt x="3369" y="10582"/>
                    <a:pt x="3682" y="10730"/>
                  </a:cubicBezTo>
                  <a:cubicBezTo>
                    <a:pt x="3273" y="12051"/>
                    <a:pt x="3021" y="13247"/>
                    <a:pt x="2895" y="14285"/>
                  </a:cubicBezTo>
                  <a:cubicBezTo>
                    <a:pt x="1700" y="14285"/>
                    <a:pt x="913" y="15072"/>
                    <a:pt x="252" y="15984"/>
                  </a:cubicBezTo>
                  <a:cubicBezTo>
                    <a:pt x="252" y="16236"/>
                    <a:pt x="378" y="16393"/>
                    <a:pt x="378" y="16645"/>
                  </a:cubicBezTo>
                  <a:cubicBezTo>
                    <a:pt x="913" y="15607"/>
                    <a:pt x="1700" y="14663"/>
                    <a:pt x="2895" y="14663"/>
                  </a:cubicBezTo>
                  <a:lnTo>
                    <a:pt x="2895" y="15324"/>
                  </a:lnTo>
                  <a:lnTo>
                    <a:pt x="2895" y="15449"/>
                  </a:lnTo>
                  <a:cubicBezTo>
                    <a:pt x="2895" y="16393"/>
                    <a:pt x="3021" y="17180"/>
                    <a:pt x="3147" y="17966"/>
                  </a:cubicBezTo>
                  <a:cubicBezTo>
                    <a:pt x="2486" y="18470"/>
                    <a:pt x="2109" y="19257"/>
                    <a:pt x="1826" y="19917"/>
                  </a:cubicBezTo>
                  <a:cubicBezTo>
                    <a:pt x="1826" y="20043"/>
                    <a:pt x="1951" y="20169"/>
                    <a:pt x="2109" y="20326"/>
                  </a:cubicBezTo>
                  <a:cubicBezTo>
                    <a:pt x="2235" y="19666"/>
                    <a:pt x="2612" y="19005"/>
                    <a:pt x="3273" y="18344"/>
                  </a:cubicBezTo>
                  <a:lnTo>
                    <a:pt x="3273" y="18879"/>
                  </a:lnTo>
                  <a:cubicBezTo>
                    <a:pt x="3934" y="21365"/>
                    <a:pt x="5098" y="23190"/>
                    <a:pt x="5633" y="23976"/>
                  </a:cubicBezTo>
                  <a:cubicBezTo>
                    <a:pt x="5759" y="24102"/>
                    <a:pt x="5884" y="24259"/>
                    <a:pt x="6042" y="24259"/>
                  </a:cubicBezTo>
                  <a:lnTo>
                    <a:pt x="6042" y="23976"/>
                  </a:lnTo>
                  <a:cubicBezTo>
                    <a:pt x="5633" y="23315"/>
                    <a:pt x="4594" y="21616"/>
                    <a:pt x="3934" y="19382"/>
                  </a:cubicBezTo>
                  <a:cubicBezTo>
                    <a:pt x="5255" y="19382"/>
                    <a:pt x="6168" y="20043"/>
                    <a:pt x="6828" y="20704"/>
                  </a:cubicBezTo>
                  <a:cubicBezTo>
                    <a:pt x="6828" y="20578"/>
                    <a:pt x="6954" y="20452"/>
                    <a:pt x="6954" y="20326"/>
                  </a:cubicBezTo>
                  <a:cubicBezTo>
                    <a:pt x="6671" y="20169"/>
                    <a:pt x="6545" y="19917"/>
                    <a:pt x="6293" y="19791"/>
                  </a:cubicBezTo>
                  <a:cubicBezTo>
                    <a:pt x="5633" y="19382"/>
                    <a:pt x="4846" y="19005"/>
                    <a:pt x="3808" y="19005"/>
                  </a:cubicBezTo>
                  <a:cubicBezTo>
                    <a:pt x="3808" y="18879"/>
                    <a:pt x="3682" y="18879"/>
                    <a:pt x="3682" y="18753"/>
                  </a:cubicBezTo>
                  <a:cubicBezTo>
                    <a:pt x="3682" y="18470"/>
                    <a:pt x="3525" y="18218"/>
                    <a:pt x="3525" y="17966"/>
                  </a:cubicBezTo>
                  <a:cubicBezTo>
                    <a:pt x="3399" y="17180"/>
                    <a:pt x="3273" y="16393"/>
                    <a:pt x="3273" y="15607"/>
                  </a:cubicBezTo>
                  <a:cubicBezTo>
                    <a:pt x="5633" y="15607"/>
                    <a:pt x="7206" y="17180"/>
                    <a:pt x="8118" y="18218"/>
                  </a:cubicBezTo>
                  <a:lnTo>
                    <a:pt x="8118" y="18092"/>
                  </a:lnTo>
                  <a:cubicBezTo>
                    <a:pt x="8244" y="17966"/>
                    <a:pt x="8244" y="17966"/>
                    <a:pt x="8402" y="17809"/>
                  </a:cubicBezTo>
                  <a:cubicBezTo>
                    <a:pt x="7992" y="17306"/>
                    <a:pt x="7458" y="16771"/>
                    <a:pt x="6671" y="16393"/>
                  </a:cubicBezTo>
                  <a:cubicBezTo>
                    <a:pt x="5759" y="15733"/>
                    <a:pt x="4594" y="15198"/>
                    <a:pt x="3273" y="15198"/>
                  </a:cubicBezTo>
                  <a:lnTo>
                    <a:pt x="3273" y="14537"/>
                  </a:lnTo>
                  <a:cubicBezTo>
                    <a:pt x="3273" y="13499"/>
                    <a:pt x="3525" y="12460"/>
                    <a:pt x="3808" y="11516"/>
                  </a:cubicBezTo>
                  <a:cubicBezTo>
                    <a:pt x="6954" y="11800"/>
                    <a:pt x="9314" y="14159"/>
                    <a:pt x="10226" y="15324"/>
                  </a:cubicBezTo>
                  <a:cubicBezTo>
                    <a:pt x="10352" y="15198"/>
                    <a:pt x="10478" y="15072"/>
                    <a:pt x="10478" y="14946"/>
                  </a:cubicBezTo>
                  <a:cubicBezTo>
                    <a:pt x="9975" y="14411"/>
                    <a:pt x="9188" y="13499"/>
                    <a:pt x="7992" y="12712"/>
                  </a:cubicBezTo>
                  <a:cubicBezTo>
                    <a:pt x="6828" y="11925"/>
                    <a:pt x="5507" y="11265"/>
                    <a:pt x="4059" y="11139"/>
                  </a:cubicBezTo>
                  <a:cubicBezTo>
                    <a:pt x="4059" y="11013"/>
                    <a:pt x="4059" y="10887"/>
                    <a:pt x="4185" y="10887"/>
                  </a:cubicBezTo>
                  <a:lnTo>
                    <a:pt x="4185" y="10730"/>
                  </a:lnTo>
                  <a:cubicBezTo>
                    <a:pt x="4594" y="9691"/>
                    <a:pt x="5255" y="8653"/>
                    <a:pt x="6042" y="7741"/>
                  </a:cubicBezTo>
                  <a:lnTo>
                    <a:pt x="6419" y="7332"/>
                  </a:lnTo>
                  <a:cubicBezTo>
                    <a:pt x="9975" y="7867"/>
                    <a:pt x="11548" y="11516"/>
                    <a:pt x="12051" y="13090"/>
                  </a:cubicBezTo>
                  <a:cubicBezTo>
                    <a:pt x="12051" y="12964"/>
                    <a:pt x="12177" y="12964"/>
                    <a:pt x="12177" y="12838"/>
                  </a:cubicBezTo>
                  <a:lnTo>
                    <a:pt x="12335" y="12712"/>
                  </a:lnTo>
                  <a:cubicBezTo>
                    <a:pt x="12177" y="12177"/>
                    <a:pt x="11800" y="11265"/>
                    <a:pt x="11265" y="10478"/>
                  </a:cubicBezTo>
                  <a:cubicBezTo>
                    <a:pt x="10604" y="9314"/>
                    <a:pt x="9817" y="8527"/>
                    <a:pt x="8905" y="7867"/>
                  </a:cubicBezTo>
                  <a:cubicBezTo>
                    <a:pt x="8244" y="7332"/>
                    <a:pt x="7615" y="7080"/>
                    <a:pt x="6828" y="6954"/>
                  </a:cubicBezTo>
                  <a:cubicBezTo>
                    <a:pt x="7741" y="5884"/>
                    <a:pt x="8653" y="4846"/>
                    <a:pt x="9692" y="3808"/>
                  </a:cubicBezTo>
                  <a:cubicBezTo>
                    <a:pt x="11800" y="4311"/>
                    <a:pt x="13247" y="5758"/>
                    <a:pt x="13625" y="7992"/>
                  </a:cubicBezTo>
                  <a:cubicBezTo>
                    <a:pt x="13908" y="8905"/>
                    <a:pt x="13908" y="9817"/>
                    <a:pt x="13908" y="10478"/>
                  </a:cubicBezTo>
                  <a:cubicBezTo>
                    <a:pt x="14034" y="10226"/>
                    <a:pt x="14159" y="9943"/>
                    <a:pt x="14285" y="9691"/>
                  </a:cubicBezTo>
                  <a:cubicBezTo>
                    <a:pt x="14285" y="9157"/>
                    <a:pt x="14159" y="8527"/>
                    <a:pt x="14034" y="7992"/>
                  </a:cubicBezTo>
                  <a:cubicBezTo>
                    <a:pt x="13750" y="6671"/>
                    <a:pt x="13247" y="5224"/>
                    <a:pt x="11800" y="4311"/>
                  </a:cubicBezTo>
                  <a:cubicBezTo>
                    <a:pt x="11265" y="3934"/>
                    <a:pt x="10761" y="3650"/>
                    <a:pt x="10101" y="3525"/>
                  </a:cubicBezTo>
                  <a:cubicBezTo>
                    <a:pt x="10887" y="2612"/>
                    <a:pt x="11800" y="1825"/>
                    <a:pt x="12586" y="1165"/>
                  </a:cubicBezTo>
                  <a:cubicBezTo>
                    <a:pt x="14159" y="1825"/>
                    <a:pt x="14946" y="3650"/>
                    <a:pt x="15481" y="5098"/>
                  </a:cubicBezTo>
                  <a:cubicBezTo>
                    <a:pt x="15481" y="4720"/>
                    <a:pt x="15481" y="4185"/>
                    <a:pt x="15324" y="3808"/>
                  </a:cubicBezTo>
                  <a:cubicBezTo>
                    <a:pt x="14946" y="2738"/>
                    <a:pt x="14285" y="1700"/>
                    <a:pt x="13373" y="1165"/>
                  </a:cubicBezTo>
                  <a:cubicBezTo>
                    <a:pt x="13247" y="1039"/>
                    <a:pt x="13121" y="913"/>
                    <a:pt x="12964" y="913"/>
                  </a:cubicBezTo>
                  <a:cubicBezTo>
                    <a:pt x="13121" y="787"/>
                    <a:pt x="13373" y="504"/>
                    <a:pt x="13499" y="378"/>
                  </a:cubicBezTo>
                  <a:lnTo>
                    <a:pt x="13625" y="378"/>
                  </a:lnTo>
                  <a:lnTo>
                    <a:pt x="13499" y="252"/>
                  </a:lnTo>
                  <a:cubicBezTo>
                    <a:pt x="13373" y="252"/>
                    <a:pt x="13247" y="252"/>
                    <a:pt x="13247" y="126"/>
                  </a:cubicBezTo>
                  <a:cubicBezTo>
                    <a:pt x="12964" y="378"/>
                    <a:pt x="12712" y="504"/>
                    <a:pt x="12460" y="787"/>
                  </a:cubicBezTo>
                  <a:cubicBezTo>
                    <a:pt x="12335" y="913"/>
                    <a:pt x="12051" y="1039"/>
                    <a:pt x="11925" y="1291"/>
                  </a:cubicBezTo>
                  <a:cubicBezTo>
                    <a:pt x="11800" y="1165"/>
                    <a:pt x="11674" y="1039"/>
                    <a:pt x="11391" y="913"/>
                  </a:cubicBezTo>
                  <a:cubicBezTo>
                    <a:pt x="10761" y="504"/>
                    <a:pt x="10101" y="126"/>
                    <a:pt x="9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9"/>
          <p:cNvSpPr txBox="1">
            <a:spLocks noGrp="1"/>
          </p:cNvSpPr>
          <p:nvPr>
            <p:ph type="title"/>
          </p:nvPr>
        </p:nvSpPr>
        <p:spPr>
          <a:xfrm>
            <a:off x="1876500" y="3413475"/>
            <a:ext cx="5391000" cy="38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1"/>
          </p:nvPr>
        </p:nvSpPr>
        <p:spPr>
          <a:xfrm>
            <a:off x="1477125" y="1741075"/>
            <a:ext cx="6189900" cy="148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CUSTOM_9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/>
          <p:cNvSpPr/>
          <p:nvPr/>
        </p:nvSpPr>
        <p:spPr>
          <a:xfrm rot="5400000" flipH="1">
            <a:off x="8150550" y="748314"/>
            <a:ext cx="1377854" cy="430611"/>
          </a:xfrm>
          <a:custGeom>
            <a:avLst/>
            <a:gdLst/>
            <a:ahLst/>
            <a:cxnLst/>
            <a:rect l="l" t="t" r="r" b="b"/>
            <a:pathLst>
              <a:path w="22152" h="6923" extrusionOk="0">
                <a:moveTo>
                  <a:pt x="22088" y="0"/>
                </a:moveTo>
                <a:cubicBezTo>
                  <a:pt x="22057" y="0"/>
                  <a:pt x="22025" y="32"/>
                  <a:pt x="22025" y="95"/>
                </a:cubicBezTo>
                <a:cubicBezTo>
                  <a:pt x="21113" y="1007"/>
                  <a:pt x="20201" y="1668"/>
                  <a:pt x="19005" y="2329"/>
                </a:cubicBezTo>
                <a:cubicBezTo>
                  <a:pt x="18753" y="1951"/>
                  <a:pt x="18218" y="1542"/>
                  <a:pt x="17715" y="1416"/>
                </a:cubicBezTo>
                <a:cubicBezTo>
                  <a:pt x="17054" y="1291"/>
                  <a:pt x="16519" y="1165"/>
                  <a:pt x="15859" y="1007"/>
                </a:cubicBezTo>
                <a:lnTo>
                  <a:pt x="15859" y="1007"/>
                </a:lnTo>
                <a:cubicBezTo>
                  <a:pt x="16268" y="1542"/>
                  <a:pt x="16645" y="1951"/>
                  <a:pt x="17180" y="2203"/>
                </a:cubicBezTo>
                <a:cubicBezTo>
                  <a:pt x="17558" y="2455"/>
                  <a:pt x="17967" y="2581"/>
                  <a:pt x="18344" y="2738"/>
                </a:cubicBezTo>
                <a:cubicBezTo>
                  <a:pt x="17841" y="2990"/>
                  <a:pt x="17306" y="3115"/>
                  <a:pt x="16771" y="3367"/>
                </a:cubicBezTo>
                <a:cubicBezTo>
                  <a:pt x="15984" y="2203"/>
                  <a:pt x="14694" y="1416"/>
                  <a:pt x="13247" y="1291"/>
                </a:cubicBezTo>
                <a:lnTo>
                  <a:pt x="13247" y="1291"/>
                </a:lnTo>
                <a:cubicBezTo>
                  <a:pt x="13625" y="1794"/>
                  <a:pt x="14034" y="2329"/>
                  <a:pt x="14568" y="2738"/>
                </a:cubicBezTo>
                <a:cubicBezTo>
                  <a:pt x="14946" y="3115"/>
                  <a:pt x="15481" y="3367"/>
                  <a:pt x="15984" y="3650"/>
                </a:cubicBezTo>
                <a:cubicBezTo>
                  <a:pt x="15198" y="3776"/>
                  <a:pt x="14285" y="3902"/>
                  <a:pt x="13499" y="4028"/>
                </a:cubicBezTo>
                <a:cubicBezTo>
                  <a:pt x="13625" y="3241"/>
                  <a:pt x="13121" y="2581"/>
                  <a:pt x="12586" y="2077"/>
                </a:cubicBezTo>
                <a:cubicBezTo>
                  <a:pt x="11926" y="1668"/>
                  <a:pt x="11265" y="1416"/>
                  <a:pt x="10478" y="1165"/>
                </a:cubicBezTo>
                <a:lnTo>
                  <a:pt x="10478" y="1165"/>
                </a:lnTo>
                <a:cubicBezTo>
                  <a:pt x="11013" y="2329"/>
                  <a:pt x="11800" y="3241"/>
                  <a:pt x="12712" y="4028"/>
                </a:cubicBezTo>
                <a:lnTo>
                  <a:pt x="12209" y="4028"/>
                </a:lnTo>
                <a:cubicBezTo>
                  <a:pt x="11674" y="3902"/>
                  <a:pt x="11265" y="3902"/>
                  <a:pt x="10761" y="3902"/>
                </a:cubicBezTo>
                <a:cubicBezTo>
                  <a:pt x="10352" y="2738"/>
                  <a:pt x="9566" y="1794"/>
                  <a:pt x="8653" y="1165"/>
                </a:cubicBezTo>
                <a:lnTo>
                  <a:pt x="8653" y="1165"/>
                </a:lnTo>
                <a:cubicBezTo>
                  <a:pt x="8779" y="2077"/>
                  <a:pt x="9314" y="2990"/>
                  <a:pt x="10101" y="3776"/>
                </a:cubicBezTo>
                <a:cubicBezTo>
                  <a:pt x="9440" y="3650"/>
                  <a:pt x="8779" y="3524"/>
                  <a:pt x="8118" y="3367"/>
                </a:cubicBezTo>
                <a:cubicBezTo>
                  <a:pt x="8118" y="2738"/>
                  <a:pt x="7993" y="2077"/>
                  <a:pt x="7615" y="1668"/>
                </a:cubicBezTo>
                <a:cubicBezTo>
                  <a:pt x="7332" y="1165"/>
                  <a:pt x="6703" y="756"/>
                  <a:pt x="6168" y="630"/>
                </a:cubicBezTo>
                <a:lnTo>
                  <a:pt x="6168" y="630"/>
                </a:lnTo>
                <a:cubicBezTo>
                  <a:pt x="6293" y="1542"/>
                  <a:pt x="6828" y="2455"/>
                  <a:pt x="7332" y="3115"/>
                </a:cubicBezTo>
                <a:cubicBezTo>
                  <a:pt x="6828" y="2990"/>
                  <a:pt x="6293" y="2864"/>
                  <a:pt x="5759" y="2738"/>
                </a:cubicBezTo>
                <a:cubicBezTo>
                  <a:pt x="5916" y="2203"/>
                  <a:pt x="5633" y="1668"/>
                  <a:pt x="5255" y="1291"/>
                </a:cubicBezTo>
                <a:cubicBezTo>
                  <a:pt x="4846" y="881"/>
                  <a:pt x="4343" y="504"/>
                  <a:pt x="3808" y="221"/>
                </a:cubicBezTo>
                <a:lnTo>
                  <a:pt x="3808" y="221"/>
                </a:lnTo>
                <a:cubicBezTo>
                  <a:pt x="3934" y="756"/>
                  <a:pt x="4185" y="1165"/>
                  <a:pt x="4343" y="1668"/>
                </a:cubicBezTo>
                <a:cubicBezTo>
                  <a:pt x="4469" y="1951"/>
                  <a:pt x="4594" y="2203"/>
                  <a:pt x="4720" y="2329"/>
                </a:cubicBezTo>
                <a:cubicBezTo>
                  <a:pt x="4720" y="2429"/>
                  <a:pt x="4800" y="2529"/>
                  <a:pt x="4896" y="2566"/>
                </a:cubicBezTo>
                <a:lnTo>
                  <a:pt x="4896" y="2566"/>
                </a:lnTo>
                <a:cubicBezTo>
                  <a:pt x="4290" y="2454"/>
                  <a:pt x="3656" y="2450"/>
                  <a:pt x="3021" y="2329"/>
                </a:cubicBezTo>
                <a:cubicBezTo>
                  <a:pt x="2895" y="1951"/>
                  <a:pt x="2360" y="1951"/>
                  <a:pt x="2109" y="1951"/>
                </a:cubicBezTo>
                <a:cubicBezTo>
                  <a:pt x="1322" y="1951"/>
                  <a:pt x="661" y="2077"/>
                  <a:pt x="1" y="2329"/>
                </a:cubicBezTo>
                <a:cubicBezTo>
                  <a:pt x="545" y="2666"/>
                  <a:pt x="1261" y="2896"/>
                  <a:pt x="1936" y="2896"/>
                </a:cubicBezTo>
                <a:cubicBezTo>
                  <a:pt x="2080" y="2896"/>
                  <a:pt x="2222" y="2886"/>
                  <a:pt x="2360" y="2864"/>
                </a:cubicBezTo>
                <a:cubicBezTo>
                  <a:pt x="2486" y="2864"/>
                  <a:pt x="2770" y="2738"/>
                  <a:pt x="2895" y="2581"/>
                </a:cubicBezTo>
                <a:cubicBezTo>
                  <a:pt x="3808" y="2738"/>
                  <a:pt x="4594" y="2864"/>
                  <a:pt x="5507" y="2990"/>
                </a:cubicBezTo>
                <a:cubicBezTo>
                  <a:pt x="4469" y="2990"/>
                  <a:pt x="3399" y="3241"/>
                  <a:pt x="2770" y="4154"/>
                </a:cubicBezTo>
                <a:cubicBezTo>
                  <a:pt x="2935" y="4176"/>
                  <a:pt x="3101" y="4187"/>
                  <a:pt x="3267" y="4187"/>
                </a:cubicBezTo>
                <a:cubicBezTo>
                  <a:pt x="4266" y="4187"/>
                  <a:pt x="5241" y="3790"/>
                  <a:pt x="5916" y="3115"/>
                </a:cubicBezTo>
                <a:cubicBezTo>
                  <a:pt x="6419" y="3241"/>
                  <a:pt x="6954" y="3241"/>
                  <a:pt x="7332" y="3367"/>
                </a:cubicBezTo>
                <a:cubicBezTo>
                  <a:pt x="6545" y="3650"/>
                  <a:pt x="5759" y="4028"/>
                  <a:pt x="5129" y="4563"/>
                </a:cubicBezTo>
                <a:cubicBezTo>
                  <a:pt x="5345" y="4615"/>
                  <a:pt x="5566" y="4640"/>
                  <a:pt x="5788" y="4640"/>
                </a:cubicBezTo>
                <a:cubicBezTo>
                  <a:pt x="6635" y="4640"/>
                  <a:pt x="7495" y="4274"/>
                  <a:pt x="8118" y="3650"/>
                </a:cubicBezTo>
                <a:cubicBezTo>
                  <a:pt x="8779" y="3776"/>
                  <a:pt x="9440" y="3902"/>
                  <a:pt x="10101" y="4028"/>
                </a:cubicBezTo>
                <a:cubicBezTo>
                  <a:pt x="9062" y="4311"/>
                  <a:pt x="7993" y="4814"/>
                  <a:pt x="7080" y="5601"/>
                </a:cubicBezTo>
                <a:cubicBezTo>
                  <a:pt x="7305" y="5645"/>
                  <a:pt x="7529" y="5666"/>
                  <a:pt x="7751" y="5666"/>
                </a:cubicBezTo>
                <a:cubicBezTo>
                  <a:pt x="8958" y="5666"/>
                  <a:pt x="10077" y="5038"/>
                  <a:pt x="10635" y="4028"/>
                </a:cubicBezTo>
                <a:cubicBezTo>
                  <a:pt x="11139" y="4154"/>
                  <a:pt x="11674" y="4154"/>
                  <a:pt x="12209" y="4311"/>
                </a:cubicBezTo>
                <a:lnTo>
                  <a:pt x="12712" y="4311"/>
                </a:lnTo>
                <a:cubicBezTo>
                  <a:pt x="11548" y="4814"/>
                  <a:pt x="10635" y="5601"/>
                  <a:pt x="9849" y="6514"/>
                </a:cubicBezTo>
                <a:cubicBezTo>
                  <a:pt x="10635" y="6514"/>
                  <a:pt x="11422" y="6262"/>
                  <a:pt x="12051" y="5884"/>
                </a:cubicBezTo>
                <a:cubicBezTo>
                  <a:pt x="12586" y="5475"/>
                  <a:pt x="13121" y="4940"/>
                  <a:pt x="13499" y="4311"/>
                </a:cubicBezTo>
                <a:cubicBezTo>
                  <a:pt x="14285" y="4154"/>
                  <a:pt x="15072" y="4028"/>
                  <a:pt x="15859" y="3902"/>
                </a:cubicBezTo>
                <a:lnTo>
                  <a:pt x="15859" y="3902"/>
                </a:lnTo>
                <a:cubicBezTo>
                  <a:pt x="14820" y="4689"/>
                  <a:pt x="13908" y="5601"/>
                  <a:pt x="13782" y="6923"/>
                </a:cubicBezTo>
                <a:cubicBezTo>
                  <a:pt x="14568" y="6671"/>
                  <a:pt x="15355" y="6388"/>
                  <a:pt x="15859" y="5727"/>
                </a:cubicBezTo>
                <a:cubicBezTo>
                  <a:pt x="16393" y="5098"/>
                  <a:pt x="16771" y="4437"/>
                  <a:pt x="16771" y="3650"/>
                </a:cubicBezTo>
                <a:cubicBezTo>
                  <a:pt x="17432" y="3367"/>
                  <a:pt x="17967" y="3241"/>
                  <a:pt x="18501" y="2864"/>
                </a:cubicBezTo>
                <a:lnTo>
                  <a:pt x="18501" y="2864"/>
                </a:lnTo>
                <a:cubicBezTo>
                  <a:pt x="17841" y="3902"/>
                  <a:pt x="17432" y="5098"/>
                  <a:pt x="17306" y="6262"/>
                </a:cubicBezTo>
                <a:cubicBezTo>
                  <a:pt x="17967" y="5884"/>
                  <a:pt x="18344" y="5349"/>
                  <a:pt x="18753" y="4689"/>
                </a:cubicBezTo>
                <a:cubicBezTo>
                  <a:pt x="19005" y="4028"/>
                  <a:pt x="19005" y="3367"/>
                  <a:pt x="19005" y="2738"/>
                </a:cubicBezTo>
                <a:cubicBezTo>
                  <a:pt x="20201" y="2077"/>
                  <a:pt x="21239" y="1291"/>
                  <a:pt x="22151" y="221"/>
                </a:cubicBezTo>
                <a:lnTo>
                  <a:pt x="22151" y="95"/>
                </a:lnTo>
                <a:cubicBezTo>
                  <a:pt x="22151" y="32"/>
                  <a:pt x="22120" y="0"/>
                  <a:pt x="22088" y="0"/>
                </a:cubicBezTo>
                <a:close/>
              </a:path>
            </a:pathLst>
          </a:custGeom>
          <a:solidFill>
            <a:srgbClr val="B7A8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23"/>
          <p:cNvGrpSpPr/>
          <p:nvPr/>
        </p:nvGrpSpPr>
        <p:grpSpPr>
          <a:xfrm flipH="1">
            <a:off x="8578773" y="-39497"/>
            <a:ext cx="765905" cy="1041329"/>
            <a:chOff x="1527825" y="2215650"/>
            <a:chExt cx="334325" cy="454550"/>
          </a:xfrm>
        </p:grpSpPr>
        <p:sp>
          <p:nvSpPr>
            <p:cNvPr id="404" name="Google Shape;404;p23"/>
            <p:cNvSpPr/>
            <p:nvPr/>
          </p:nvSpPr>
          <p:spPr>
            <a:xfrm>
              <a:off x="1527825" y="2215650"/>
              <a:ext cx="334325" cy="454550"/>
            </a:xfrm>
            <a:custGeom>
              <a:avLst/>
              <a:gdLst/>
              <a:ahLst/>
              <a:cxnLst/>
              <a:rect l="l" t="t" r="r" b="b"/>
              <a:pathLst>
                <a:path w="13373" h="18182" extrusionOk="0">
                  <a:moveTo>
                    <a:pt x="9939" y="1"/>
                  </a:moveTo>
                  <a:cubicBezTo>
                    <a:pt x="8465" y="1"/>
                    <a:pt x="7392" y="347"/>
                    <a:pt x="5916" y="812"/>
                  </a:cubicBezTo>
                  <a:cubicBezTo>
                    <a:pt x="5129" y="1063"/>
                    <a:pt x="4185" y="1598"/>
                    <a:pt x="3808" y="2102"/>
                  </a:cubicBezTo>
                  <a:cubicBezTo>
                    <a:pt x="3273" y="2637"/>
                    <a:pt x="3021" y="3423"/>
                    <a:pt x="3147" y="4210"/>
                  </a:cubicBezTo>
                  <a:cubicBezTo>
                    <a:pt x="3273" y="4462"/>
                    <a:pt x="3399" y="4619"/>
                    <a:pt x="3399" y="4871"/>
                  </a:cubicBezTo>
                  <a:cubicBezTo>
                    <a:pt x="3556" y="5405"/>
                    <a:pt x="3147" y="5783"/>
                    <a:pt x="2895" y="6035"/>
                  </a:cubicBezTo>
                  <a:cubicBezTo>
                    <a:pt x="2612" y="6318"/>
                    <a:pt x="2234" y="6444"/>
                    <a:pt x="1825" y="6821"/>
                  </a:cubicBezTo>
                  <a:cubicBezTo>
                    <a:pt x="1574" y="7105"/>
                    <a:pt x="1322" y="7608"/>
                    <a:pt x="1574" y="8017"/>
                  </a:cubicBezTo>
                  <a:cubicBezTo>
                    <a:pt x="1699" y="8552"/>
                    <a:pt x="2612" y="8678"/>
                    <a:pt x="2895" y="9338"/>
                  </a:cubicBezTo>
                  <a:cubicBezTo>
                    <a:pt x="3021" y="9842"/>
                    <a:pt x="2612" y="10377"/>
                    <a:pt x="2234" y="10503"/>
                  </a:cubicBezTo>
                  <a:cubicBezTo>
                    <a:pt x="1825" y="10754"/>
                    <a:pt x="1322" y="10912"/>
                    <a:pt x="787" y="11163"/>
                  </a:cubicBezTo>
                  <a:cubicBezTo>
                    <a:pt x="409" y="11415"/>
                    <a:pt x="0" y="11824"/>
                    <a:pt x="126" y="12328"/>
                  </a:cubicBezTo>
                  <a:cubicBezTo>
                    <a:pt x="252" y="12988"/>
                    <a:pt x="1196" y="13114"/>
                    <a:pt x="1574" y="13649"/>
                  </a:cubicBezTo>
                  <a:cubicBezTo>
                    <a:pt x="1983" y="14058"/>
                    <a:pt x="1983" y="14562"/>
                    <a:pt x="1825" y="15222"/>
                  </a:cubicBezTo>
                  <a:cubicBezTo>
                    <a:pt x="1825" y="15757"/>
                    <a:pt x="1574" y="16261"/>
                    <a:pt x="1574" y="16795"/>
                  </a:cubicBezTo>
                  <a:cubicBezTo>
                    <a:pt x="1574" y="17330"/>
                    <a:pt x="1825" y="17991"/>
                    <a:pt x="2360" y="18117"/>
                  </a:cubicBezTo>
                  <a:cubicBezTo>
                    <a:pt x="2477" y="18161"/>
                    <a:pt x="2593" y="18181"/>
                    <a:pt x="2707" y="18181"/>
                  </a:cubicBezTo>
                  <a:cubicBezTo>
                    <a:pt x="3241" y="18181"/>
                    <a:pt x="3726" y="17745"/>
                    <a:pt x="3933" y="17330"/>
                  </a:cubicBezTo>
                  <a:cubicBezTo>
                    <a:pt x="4342" y="16670"/>
                    <a:pt x="4342" y="16009"/>
                    <a:pt x="4594" y="15348"/>
                  </a:cubicBezTo>
                  <a:cubicBezTo>
                    <a:pt x="4846" y="14687"/>
                    <a:pt x="5255" y="14310"/>
                    <a:pt x="5916" y="14310"/>
                  </a:cubicBezTo>
                  <a:cubicBezTo>
                    <a:pt x="6227" y="14310"/>
                    <a:pt x="6644" y="14758"/>
                    <a:pt x="7151" y="14758"/>
                  </a:cubicBezTo>
                  <a:cubicBezTo>
                    <a:pt x="7260" y="14758"/>
                    <a:pt x="7372" y="14737"/>
                    <a:pt x="7489" y="14687"/>
                  </a:cubicBezTo>
                  <a:cubicBezTo>
                    <a:pt x="8275" y="14436"/>
                    <a:pt x="7992" y="13397"/>
                    <a:pt x="7866" y="12737"/>
                  </a:cubicBezTo>
                  <a:cubicBezTo>
                    <a:pt x="7866" y="12202"/>
                    <a:pt x="7866" y="11415"/>
                    <a:pt x="8401" y="11163"/>
                  </a:cubicBezTo>
                  <a:cubicBezTo>
                    <a:pt x="8590" y="11100"/>
                    <a:pt x="8818" y="11100"/>
                    <a:pt x="9066" y="11100"/>
                  </a:cubicBezTo>
                  <a:cubicBezTo>
                    <a:pt x="9314" y="11100"/>
                    <a:pt x="9581" y="11100"/>
                    <a:pt x="9849" y="11038"/>
                  </a:cubicBezTo>
                  <a:cubicBezTo>
                    <a:pt x="10352" y="10912"/>
                    <a:pt x="10635" y="10251"/>
                    <a:pt x="10635" y="9590"/>
                  </a:cubicBezTo>
                  <a:cubicBezTo>
                    <a:pt x="10635" y="9055"/>
                    <a:pt x="10352" y="8395"/>
                    <a:pt x="10352" y="7891"/>
                  </a:cubicBezTo>
                  <a:cubicBezTo>
                    <a:pt x="10352" y="7230"/>
                    <a:pt x="10635" y="6570"/>
                    <a:pt x="11265" y="6444"/>
                  </a:cubicBezTo>
                  <a:cubicBezTo>
                    <a:pt x="11351" y="6417"/>
                    <a:pt x="11436" y="6407"/>
                    <a:pt x="11520" y="6407"/>
                  </a:cubicBezTo>
                  <a:cubicBezTo>
                    <a:pt x="11750" y="6407"/>
                    <a:pt x="11974" y="6480"/>
                    <a:pt x="12204" y="6480"/>
                  </a:cubicBezTo>
                  <a:cubicBezTo>
                    <a:pt x="12289" y="6480"/>
                    <a:pt x="12374" y="6470"/>
                    <a:pt x="12460" y="6444"/>
                  </a:cubicBezTo>
                  <a:cubicBezTo>
                    <a:pt x="12995" y="6318"/>
                    <a:pt x="13247" y="5783"/>
                    <a:pt x="13247" y="5405"/>
                  </a:cubicBezTo>
                  <a:cubicBezTo>
                    <a:pt x="13373" y="4871"/>
                    <a:pt x="13247" y="4462"/>
                    <a:pt x="12995" y="3958"/>
                  </a:cubicBezTo>
                  <a:cubicBezTo>
                    <a:pt x="12712" y="3172"/>
                    <a:pt x="12208" y="1724"/>
                    <a:pt x="11925" y="938"/>
                  </a:cubicBezTo>
                  <a:cubicBezTo>
                    <a:pt x="11674" y="277"/>
                    <a:pt x="11139" y="151"/>
                    <a:pt x="10635" y="25"/>
                  </a:cubicBezTo>
                  <a:cubicBezTo>
                    <a:pt x="10392" y="9"/>
                    <a:pt x="10161" y="1"/>
                    <a:pt x="9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1557725" y="2222550"/>
              <a:ext cx="275325" cy="376825"/>
            </a:xfrm>
            <a:custGeom>
              <a:avLst/>
              <a:gdLst/>
              <a:ahLst/>
              <a:cxnLst/>
              <a:rect l="l" t="t" r="r" b="b"/>
              <a:pathLst>
                <a:path w="11013" h="15073" extrusionOk="0">
                  <a:moveTo>
                    <a:pt x="10226" y="1"/>
                  </a:moveTo>
                  <a:cubicBezTo>
                    <a:pt x="9943" y="787"/>
                    <a:pt x="9691" y="1574"/>
                    <a:pt x="9282" y="2487"/>
                  </a:cubicBezTo>
                  <a:cubicBezTo>
                    <a:pt x="8002" y="3174"/>
                    <a:pt x="6579" y="3504"/>
                    <a:pt x="5107" y="3504"/>
                  </a:cubicBezTo>
                  <a:cubicBezTo>
                    <a:pt x="4626" y="3504"/>
                    <a:pt x="4139" y="3469"/>
                    <a:pt x="3650" y="3399"/>
                  </a:cubicBezTo>
                  <a:cubicBezTo>
                    <a:pt x="3524" y="3399"/>
                    <a:pt x="3524" y="3556"/>
                    <a:pt x="3524" y="3556"/>
                  </a:cubicBezTo>
                  <a:cubicBezTo>
                    <a:pt x="3524" y="3682"/>
                    <a:pt x="3524" y="3682"/>
                    <a:pt x="3650" y="3682"/>
                  </a:cubicBezTo>
                  <a:cubicBezTo>
                    <a:pt x="4110" y="3745"/>
                    <a:pt x="4577" y="3776"/>
                    <a:pt x="5042" y="3776"/>
                  </a:cubicBezTo>
                  <a:cubicBezTo>
                    <a:pt x="6451" y="3776"/>
                    <a:pt x="7847" y="3487"/>
                    <a:pt x="9030" y="2896"/>
                  </a:cubicBezTo>
                  <a:lnTo>
                    <a:pt x="9030" y="2896"/>
                  </a:lnTo>
                  <a:cubicBezTo>
                    <a:pt x="9030" y="3021"/>
                    <a:pt x="8904" y="3273"/>
                    <a:pt x="8779" y="3399"/>
                  </a:cubicBezTo>
                  <a:cubicBezTo>
                    <a:pt x="8118" y="4595"/>
                    <a:pt x="7457" y="5633"/>
                    <a:pt x="6670" y="6703"/>
                  </a:cubicBezTo>
                  <a:cubicBezTo>
                    <a:pt x="5736" y="6947"/>
                    <a:pt x="4749" y="7085"/>
                    <a:pt x="3777" y="7085"/>
                  </a:cubicBezTo>
                  <a:cubicBezTo>
                    <a:pt x="3244" y="7085"/>
                    <a:pt x="2715" y="7044"/>
                    <a:pt x="2203" y="6954"/>
                  </a:cubicBezTo>
                  <a:cubicBezTo>
                    <a:pt x="2077" y="6954"/>
                    <a:pt x="2077" y="7080"/>
                    <a:pt x="1951" y="7080"/>
                  </a:cubicBezTo>
                  <a:cubicBezTo>
                    <a:pt x="1951" y="7206"/>
                    <a:pt x="2077" y="7206"/>
                    <a:pt x="2077" y="7206"/>
                  </a:cubicBezTo>
                  <a:cubicBezTo>
                    <a:pt x="2623" y="7313"/>
                    <a:pt x="3187" y="7357"/>
                    <a:pt x="3756" y="7357"/>
                  </a:cubicBezTo>
                  <a:cubicBezTo>
                    <a:pt x="4693" y="7357"/>
                    <a:pt x="5643" y="7237"/>
                    <a:pt x="6545" y="7080"/>
                  </a:cubicBezTo>
                  <a:lnTo>
                    <a:pt x="6545" y="7080"/>
                  </a:lnTo>
                  <a:cubicBezTo>
                    <a:pt x="6293" y="7206"/>
                    <a:pt x="6136" y="7489"/>
                    <a:pt x="6010" y="7741"/>
                  </a:cubicBezTo>
                  <a:cubicBezTo>
                    <a:pt x="5758" y="8119"/>
                    <a:pt x="5349" y="8528"/>
                    <a:pt x="5097" y="9062"/>
                  </a:cubicBezTo>
                  <a:cubicBezTo>
                    <a:pt x="4720" y="9692"/>
                    <a:pt x="4185" y="10353"/>
                    <a:pt x="3776" y="11139"/>
                  </a:cubicBezTo>
                  <a:cubicBezTo>
                    <a:pt x="2810" y="11583"/>
                    <a:pt x="1822" y="11832"/>
                    <a:pt x="777" y="11832"/>
                  </a:cubicBezTo>
                  <a:cubicBezTo>
                    <a:pt x="563" y="11832"/>
                    <a:pt x="346" y="11821"/>
                    <a:pt x="126" y="11800"/>
                  </a:cubicBezTo>
                  <a:cubicBezTo>
                    <a:pt x="0" y="11800"/>
                    <a:pt x="0" y="11800"/>
                    <a:pt x="0" y="11926"/>
                  </a:cubicBezTo>
                  <a:cubicBezTo>
                    <a:pt x="0" y="11926"/>
                    <a:pt x="0" y="12052"/>
                    <a:pt x="126" y="12052"/>
                  </a:cubicBezTo>
                  <a:cubicBezTo>
                    <a:pt x="1290" y="12052"/>
                    <a:pt x="2486" y="11926"/>
                    <a:pt x="3524" y="11548"/>
                  </a:cubicBezTo>
                  <a:lnTo>
                    <a:pt x="3524" y="11548"/>
                  </a:lnTo>
                  <a:cubicBezTo>
                    <a:pt x="2863" y="12586"/>
                    <a:pt x="2360" y="13625"/>
                    <a:pt x="1951" y="14946"/>
                  </a:cubicBezTo>
                  <a:lnTo>
                    <a:pt x="2077" y="15072"/>
                  </a:lnTo>
                  <a:cubicBezTo>
                    <a:pt x="2203" y="15072"/>
                    <a:pt x="2203" y="15072"/>
                    <a:pt x="2203" y="14946"/>
                  </a:cubicBezTo>
                  <a:cubicBezTo>
                    <a:pt x="2863" y="12838"/>
                    <a:pt x="4059" y="11013"/>
                    <a:pt x="5223" y="9314"/>
                  </a:cubicBezTo>
                  <a:lnTo>
                    <a:pt x="5223" y="9314"/>
                  </a:lnTo>
                  <a:cubicBezTo>
                    <a:pt x="5097" y="10478"/>
                    <a:pt x="5223" y="11800"/>
                    <a:pt x="5506" y="12995"/>
                  </a:cubicBezTo>
                  <a:cubicBezTo>
                    <a:pt x="5506" y="13121"/>
                    <a:pt x="5632" y="13121"/>
                    <a:pt x="5632" y="13121"/>
                  </a:cubicBezTo>
                  <a:cubicBezTo>
                    <a:pt x="5758" y="13121"/>
                    <a:pt x="5758" y="12995"/>
                    <a:pt x="5758" y="12995"/>
                  </a:cubicBezTo>
                  <a:cubicBezTo>
                    <a:pt x="5349" y="11548"/>
                    <a:pt x="5349" y="10101"/>
                    <a:pt x="5632" y="8779"/>
                  </a:cubicBezTo>
                  <a:cubicBezTo>
                    <a:pt x="5758" y="8528"/>
                    <a:pt x="6010" y="8119"/>
                    <a:pt x="6293" y="7867"/>
                  </a:cubicBezTo>
                  <a:cubicBezTo>
                    <a:pt x="6670" y="7206"/>
                    <a:pt x="7079" y="6703"/>
                    <a:pt x="7457" y="6042"/>
                  </a:cubicBezTo>
                  <a:cubicBezTo>
                    <a:pt x="7457" y="7206"/>
                    <a:pt x="7709" y="8528"/>
                    <a:pt x="8118" y="9566"/>
                  </a:cubicBezTo>
                  <a:cubicBezTo>
                    <a:pt x="8118" y="9692"/>
                    <a:pt x="8244" y="9692"/>
                    <a:pt x="8244" y="9692"/>
                  </a:cubicBezTo>
                  <a:cubicBezTo>
                    <a:pt x="8369" y="9566"/>
                    <a:pt x="8369" y="9566"/>
                    <a:pt x="8369" y="9440"/>
                  </a:cubicBezTo>
                  <a:cubicBezTo>
                    <a:pt x="7992" y="8276"/>
                    <a:pt x="7709" y="6954"/>
                    <a:pt x="7709" y="5633"/>
                  </a:cubicBezTo>
                  <a:cubicBezTo>
                    <a:pt x="8118" y="4972"/>
                    <a:pt x="8653" y="4343"/>
                    <a:pt x="9030" y="3556"/>
                  </a:cubicBezTo>
                  <a:cubicBezTo>
                    <a:pt x="9282" y="3021"/>
                    <a:pt x="9565" y="2361"/>
                    <a:pt x="9817" y="1826"/>
                  </a:cubicBezTo>
                  <a:cubicBezTo>
                    <a:pt x="9943" y="2896"/>
                    <a:pt x="10226" y="3934"/>
                    <a:pt x="10729" y="4846"/>
                  </a:cubicBezTo>
                  <a:cubicBezTo>
                    <a:pt x="10729" y="4972"/>
                    <a:pt x="10729" y="4972"/>
                    <a:pt x="10855" y="4972"/>
                  </a:cubicBezTo>
                  <a:cubicBezTo>
                    <a:pt x="10855" y="4846"/>
                    <a:pt x="11012" y="4846"/>
                    <a:pt x="10855" y="4720"/>
                  </a:cubicBezTo>
                  <a:cubicBezTo>
                    <a:pt x="10352" y="3682"/>
                    <a:pt x="10069" y="2487"/>
                    <a:pt x="10069" y="1322"/>
                  </a:cubicBezTo>
                  <a:cubicBezTo>
                    <a:pt x="10226" y="913"/>
                    <a:pt x="10352" y="536"/>
                    <a:pt x="10352" y="127"/>
                  </a:cubicBezTo>
                  <a:lnTo>
                    <a:pt x="102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1527825" y="2235925"/>
              <a:ext cx="334325" cy="434275"/>
            </a:xfrm>
            <a:custGeom>
              <a:avLst/>
              <a:gdLst/>
              <a:ahLst/>
              <a:cxnLst/>
              <a:rect l="l" t="t" r="r" b="b"/>
              <a:pathLst>
                <a:path w="13373" h="17371" extrusionOk="0">
                  <a:moveTo>
                    <a:pt x="5916" y="1"/>
                  </a:moveTo>
                  <a:cubicBezTo>
                    <a:pt x="5129" y="252"/>
                    <a:pt x="4185" y="787"/>
                    <a:pt x="3808" y="1291"/>
                  </a:cubicBezTo>
                  <a:cubicBezTo>
                    <a:pt x="3273" y="1826"/>
                    <a:pt x="3021" y="2612"/>
                    <a:pt x="3147" y="3399"/>
                  </a:cubicBezTo>
                  <a:cubicBezTo>
                    <a:pt x="3273" y="3651"/>
                    <a:pt x="3399" y="3808"/>
                    <a:pt x="3399" y="4060"/>
                  </a:cubicBezTo>
                  <a:cubicBezTo>
                    <a:pt x="3556" y="4594"/>
                    <a:pt x="3147" y="4972"/>
                    <a:pt x="2895" y="5224"/>
                  </a:cubicBezTo>
                  <a:cubicBezTo>
                    <a:pt x="2612" y="5507"/>
                    <a:pt x="2234" y="5633"/>
                    <a:pt x="1825" y="6010"/>
                  </a:cubicBezTo>
                  <a:cubicBezTo>
                    <a:pt x="1574" y="6294"/>
                    <a:pt x="1322" y="6797"/>
                    <a:pt x="1574" y="7206"/>
                  </a:cubicBezTo>
                  <a:cubicBezTo>
                    <a:pt x="1699" y="7741"/>
                    <a:pt x="2612" y="7867"/>
                    <a:pt x="2895" y="8527"/>
                  </a:cubicBezTo>
                  <a:cubicBezTo>
                    <a:pt x="3021" y="9031"/>
                    <a:pt x="2612" y="9566"/>
                    <a:pt x="2234" y="9692"/>
                  </a:cubicBezTo>
                  <a:cubicBezTo>
                    <a:pt x="1825" y="9943"/>
                    <a:pt x="1322" y="10101"/>
                    <a:pt x="787" y="10352"/>
                  </a:cubicBezTo>
                  <a:cubicBezTo>
                    <a:pt x="409" y="10604"/>
                    <a:pt x="0" y="11013"/>
                    <a:pt x="126" y="11517"/>
                  </a:cubicBezTo>
                  <a:cubicBezTo>
                    <a:pt x="252" y="12177"/>
                    <a:pt x="1196" y="12303"/>
                    <a:pt x="1574" y="12838"/>
                  </a:cubicBezTo>
                  <a:cubicBezTo>
                    <a:pt x="1983" y="13247"/>
                    <a:pt x="1983" y="13751"/>
                    <a:pt x="1825" y="14411"/>
                  </a:cubicBezTo>
                  <a:cubicBezTo>
                    <a:pt x="1825" y="14946"/>
                    <a:pt x="1574" y="15450"/>
                    <a:pt x="1574" y="15984"/>
                  </a:cubicBezTo>
                  <a:cubicBezTo>
                    <a:pt x="1574" y="16519"/>
                    <a:pt x="1825" y="17180"/>
                    <a:pt x="2360" y="17306"/>
                  </a:cubicBezTo>
                  <a:cubicBezTo>
                    <a:pt x="2477" y="17350"/>
                    <a:pt x="2593" y="17370"/>
                    <a:pt x="2707" y="17370"/>
                  </a:cubicBezTo>
                  <a:cubicBezTo>
                    <a:pt x="3241" y="17370"/>
                    <a:pt x="3726" y="16934"/>
                    <a:pt x="3933" y="16519"/>
                  </a:cubicBezTo>
                  <a:cubicBezTo>
                    <a:pt x="4342" y="15859"/>
                    <a:pt x="4342" y="15198"/>
                    <a:pt x="4594" y="14537"/>
                  </a:cubicBezTo>
                  <a:cubicBezTo>
                    <a:pt x="4846" y="13876"/>
                    <a:pt x="5255" y="13499"/>
                    <a:pt x="5916" y="13499"/>
                  </a:cubicBezTo>
                  <a:cubicBezTo>
                    <a:pt x="6227" y="13499"/>
                    <a:pt x="6644" y="13947"/>
                    <a:pt x="7151" y="13947"/>
                  </a:cubicBezTo>
                  <a:cubicBezTo>
                    <a:pt x="7260" y="13947"/>
                    <a:pt x="7372" y="13926"/>
                    <a:pt x="7489" y="13876"/>
                  </a:cubicBezTo>
                  <a:cubicBezTo>
                    <a:pt x="8275" y="13625"/>
                    <a:pt x="7992" y="12586"/>
                    <a:pt x="7866" y="11926"/>
                  </a:cubicBezTo>
                  <a:cubicBezTo>
                    <a:pt x="7866" y="11391"/>
                    <a:pt x="7866" y="10604"/>
                    <a:pt x="8401" y="10352"/>
                  </a:cubicBezTo>
                  <a:cubicBezTo>
                    <a:pt x="8590" y="10289"/>
                    <a:pt x="8818" y="10289"/>
                    <a:pt x="9066" y="10289"/>
                  </a:cubicBezTo>
                  <a:cubicBezTo>
                    <a:pt x="9314" y="10289"/>
                    <a:pt x="9581" y="10289"/>
                    <a:pt x="9849" y="10227"/>
                  </a:cubicBezTo>
                  <a:cubicBezTo>
                    <a:pt x="10352" y="10101"/>
                    <a:pt x="10635" y="9440"/>
                    <a:pt x="10635" y="8779"/>
                  </a:cubicBezTo>
                  <a:cubicBezTo>
                    <a:pt x="10635" y="8244"/>
                    <a:pt x="10352" y="7584"/>
                    <a:pt x="10352" y="7080"/>
                  </a:cubicBezTo>
                  <a:cubicBezTo>
                    <a:pt x="10352" y="6419"/>
                    <a:pt x="10635" y="5759"/>
                    <a:pt x="11265" y="5633"/>
                  </a:cubicBezTo>
                  <a:cubicBezTo>
                    <a:pt x="11351" y="5606"/>
                    <a:pt x="11436" y="5596"/>
                    <a:pt x="11520" y="5596"/>
                  </a:cubicBezTo>
                  <a:cubicBezTo>
                    <a:pt x="11750" y="5596"/>
                    <a:pt x="11974" y="5669"/>
                    <a:pt x="12204" y="5669"/>
                  </a:cubicBezTo>
                  <a:cubicBezTo>
                    <a:pt x="12289" y="5669"/>
                    <a:pt x="12374" y="5659"/>
                    <a:pt x="12460" y="5633"/>
                  </a:cubicBezTo>
                  <a:cubicBezTo>
                    <a:pt x="12995" y="5507"/>
                    <a:pt x="13247" y="4972"/>
                    <a:pt x="13247" y="4594"/>
                  </a:cubicBezTo>
                  <a:cubicBezTo>
                    <a:pt x="13373" y="4185"/>
                    <a:pt x="13247" y="3808"/>
                    <a:pt x="13121" y="3525"/>
                  </a:cubicBezTo>
                  <a:lnTo>
                    <a:pt x="13121" y="4060"/>
                  </a:lnTo>
                  <a:cubicBezTo>
                    <a:pt x="12995" y="4311"/>
                    <a:pt x="12712" y="4594"/>
                    <a:pt x="12460" y="4720"/>
                  </a:cubicBezTo>
                  <a:cubicBezTo>
                    <a:pt x="12405" y="4733"/>
                    <a:pt x="12351" y="4739"/>
                    <a:pt x="12298" y="4739"/>
                  </a:cubicBezTo>
                  <a:cubicBezTo>
                    <a:pt x="11845" y="4739"/>
                    <a:pt x="11492" y="4298"/>
                    <a:pt x="11013" y="4185"/>
                  </a:cubicBezTo>
                  <a:cubicBezTo>
                    <a:pt x="10478" y="4185"/>
                    <a:pt x="9975" y="4594"/>
                    <a:pt x="9849" y="4972"/>
                  </a:cubicBezTo>
                  <a:cubicBezTo>
                    <a:pt x="9691" y="5507"/>
                    <a:pt x="9691" y="6010"/>
                    <a:pt x="9849" y="6545"/>
                  </a:cubicBezTo>
                  <a:cubicBezTo>
                    <a:pt x="9975" y="7080"/>
                    <a:pt x="10100" y="7458"/>
                    <a:pt x="10100" y="7993"/>
                  </a:cubicBezTo>
                  <a:cubicBezTo>
                    <a:pt x="10100" y="8244"/>
                    <a:pt x="10100" y="8653"/>
                    <a:pt x="9975" y="8905"/>
                  </a:cubicBezTo>
                  <a:cubicBezTo>
                    <a:pt x="9750" y="9005"/>
                    <a:pt x="9546" y="9203"/>
                    <a:pt x="9345" y="9203"/>
                  </a:cubicBezTo>
                  <a:cubicBezTo>
                    <a:pt x="9293" y="9203"/>
                    <a:pt x="9240" y="9189"/>
                    <a:pt x="9188" y="9157"/>
                  </a:cubicBezTo>
                  <a:cubicBezTo>
                    <a:pt x="8905" y="9157"/>
                    <a:pt x="8779" y="9031"/>
                    <a:pt x="8527" y="9031"/>
                  </a:cubicBezTo>
                  <a:cubicBezTo>
                    <a:pt x="8460" y="9015"/>
                    <a:pt x="8395" y="9008"/>
                    <a:pt x="8332" y="9008"/>
                  </a:cubicBezTo>
                  <a:cubicBezTo>
                    <a:pt x="7899" y="9008"/>
                    <a:pt x="7579" y="9362"/>
                    <a:pt x="7332" y="9692"/>
                  </a:cubicBezTo>
                  <a:cubicBezTo>
                    <a:pt x="7206" y="10227"/>
                    <a:pt x="7206" y="10730"/>
                    <a:pt x="7332" y="11265"/>
                  </a:cubicBezTo>
                  <a:cubicBezTo>
                    <a:pt x="7332" y="11800"/>
                    <a:pt x="7489" y="12303"/>
                    <a:pt x="7332" y="12712"/>
                  </a:cubicBezTo>
                  <a:cubicBezTo>
                    <a:pt x="7332" y="12964"/>
                    <a:pt x="7080" y="13373"/>
                    <a:pt x="6828" y="13373"/>
                  </a:cubicBezTo>
                  <a:cubicBezTo>
                    <a:pt x="6419" y="13373"/>
                    <a:pt x="6293" y="12838"/>
                    <a:pt x="6042" y="12586"/>
                  </a:cubicBezTo>
                  <a:cubicBezTo>
                    <a:pt x="5935" y="12479"/>
                    <a:pt x="5796" y="12435"/>
                    <a:pt x="5644" y="12435"/>
                  </a:cubicBezTo>
                  <a:cubicBezTo>
                    <a:pt x="5392" y="12435"/>
                    <a:pt x="5101" y="12555"/>
                    <a:pt x="4846" y="12712"/>
                  </a:cubicBezTo>
                  <a:cubicBezTo>
                    <a:pt x="4594" y="12838"/>
                    <a:pt x="4468" y="13247"/>
                    <a:pt x="4342" y="13625"/>
                  </a:cubicBezTo>
                  <a:cubicBezTo>
                    <a:pt x="4185" y="14034"/>
                    <a:pt x="4185" y="14411"/>
                    <a:pt x="4059" y="14820"/>
                  </a:cubicBezTo>
                  <a:cubicBezTo>
                    <a:pt x="3933" y="15072"/>
                    <a:pt x="3808" y="15324"/>
                    <a:pt x="3556" y="15607"/>
                  </a:cubicBezTo>
                  <a:cubicBezTo>
                    <a:pt x="3414" y="15670"/>
                    <a:pt x="3249" y="15701"/>
                    <a:pt x="3084" y="15701"/>
                  </a:cubicBezTo>
                  <a:cubicBezTo>
                    <a:pt x="2919" y="15701"/>
                    <a:pt x="2754" y="15670"/>
                    <a:pt x="2612" y="15607"/>
                  </a:cubicBezTo>
                  <a:cubicBezTo>
                    <a:pt x="2360" y="15450"/>
                    <a:pt x="2234" y="15198"/>
                    <a:pt x="2234" y="14820"/>
                  </a:cubicBezTo>
                  <a:cubicBezTo>
                    <a:pt x="2234" y="14537"/>
                    <a:pt x="2234" y="14160"/>
                    <a:pt x="2360" y="13876"/>
                  </a:cubicBezTo>
                  <a:cubicBezTo>
                    <a:pt x="2486" y="13499"/>
                    <a:pt x="2486" y="13090"/>
                    <a:pt x="2360" y="12586"/>
                  </a:cubicBezTo>
                  <a:cubicBezTo>
                    <a:pt x="2360" y="12177"/>
                    <a:pt x="2109" y="11800"/>
                    <a:pt x="1699" y="11674"/>
                  </a:cubicBezTo>
                  <a:cubicBezTo>
                    <a:pt x="1448" y="11517"/>
                    <a:pt x="1196" y="11391"/>
                    <a:pt x="1039" y="11265"/>
                  </a:cubicBezTo>
                  <a:cubicBezTo>
                    <a:pt x="913" y="11013"/>
                    <a:pt x="1039" y="10604"/>
                    <a:pt x="1322" y="10478"/>
                  </a:cubicBezTo>
                  <a:cubicBezTo>
                    <a:pt x="1574" y="10352"/>
                    <a:pt x="1825" y="10227"/>
                    <a:pt x="2109" y="10227"/>
                  </a:cubicBezTo>
                  <a:cubicBezTo>
                    <a:pt x="2297" y="10289"/>
                    <a:pt x="2462" y="10321"/>
                    <a:pt x="2612" y="10321"/>
                  </a:cubicBezTo>
                  <a:cubicBezTo>
                    <a:pt x="2761" y="10321"/>
                    <a:pt x="2895" y="10289"/>
                    <a:pt x="3021" y="10227"/>
                  </a:cubicBezTo>
                  <a:cubicBezTo>
                    <a:pt x="3399" y="10227"/>
                    <a:pt x="3808" y="9818"/>
                    <a:pt x="3933" y="9440"/>
                  </a:cubicBezTo>
                  <a:cubicBezTo>
                    <a:pt x="4059" y="8905"/>
                    <a:pt x="3933" y="8527"/>
                    <a:pt x="3556" y="8118"/>
                  </a:cubicBezTo>
                  <a:cubicBezTo>
                    <a:pt x="3399" y="7993"/>
                    <a:pt x="3147" y="7867"/>
                    <a:pt x="2895" y="7741"/>
                  </a:cubicBezTo>
                  <a:cubicBezTo>
                    <a:pt x="2769" y="7458"/>
                    <a:pt x="2486" y="7332"/>
                    <a:pt x="2486" y="7080"/>
                  </a:cubicBezTo>
                  <a:cubicBezTo>
                    <a:pt x="2486" y="6671"/>
                    <a:pt x="2769" y="6419"/>
                    <a:pt x="3147" y="6294"/>
                  </a:cubicBezTo>
                  <a:cubicBezTo>
                    <a:pt x="3399" y="6168"/>
                    <a:pt x="3808" y="6168"/>
                    <a:pt x="4059" y="5885"/>
                  </a:cubicBezTo>
                  <a:cubicBezTo>
                    <a:pt x="4846" y="5633"/>
                    <a:pt x="5129" y="4594"/>
                    <a:pt x="4720" y="3808"/>
                  </a:cubicBezTo>
                  <a:cubicBezTo>
                    <a:pt x="4468" y="3525"/>
                    <a:pt x="4059" y="3273"/>
                    <a:pt x="3933" y="2738"/>
                  </a:cubicBezTo>
                  <a:cubicBezTo>
                    <a:pt x="3682" y="2235"/>
                    <a:pt x="4185" y="1574"/>
                    <a:pt x="4594" y="1039"/>
                  </a:cubicBezTo>
                  <a:cubicBezTo>
                    <a:pt x="4972" y="661"/>
                    <a:pt x="5507" y="252"/>
                    <a:pt x="5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23"/>
          <p:cNvGrpSpPr/>
          <p:nvPr/>
        </p:nvGrpSpPr>
        <p:grpSpPr>
          <a:xfrm>
            <a:off x="-8" y="4060069"/>
            <a:ext cx="1070215" cy="1086856"/>
            <a:chOff x="249825" y="1523700"/>
            <a:chExt cx="403550" cy="409825"/>
          </a:xfrm>
        </p:grpSpPr>
        <p:sp>
          <p:nvSpPr>
            <p:cNvPr id="408" name="Google Shape;408;p23"/>
            <p:cNvSpPr/>
            <p:nvPr/>
          </p:nvSpPr>
          <p:spPr>
            <a:xfrm>
              <a:off x="249825" y="1523700"/>
              <a:ext cx="403550" cy="409825"/>
            </a:xfrm>
            <a:custGeom>
              <a:avLst/>
              <a:gdLst/>
              <a:ahLst/>
              <a:cxnLst/>
              <a:rect l="l" t="t" r="r" b="b"/>
              <a:pathLst>
                <a:path w="16142" h="16393" extrusionOk="0">
                  <a:moveTo>
                    <a:pt x="1" y="0"/>
                  </a:moveTo>
                  <a:lnTo>
                    <a:pt x="1" y="16393"/>
                  </a:lnTo>
                  <a:lnTo>
                    <a:pt x="16142" y="16393"/>
                  </a:lnTo>
                  <a:cubicBezTo>
                    <a:pt x="15355" y="12743"/>
                    <a:pt x="12209" y="14159"/>
                    <a:pt x="8402" y="11673"/>
                  </a:cubicBezTo>
                  <a:cubicBezTo>
                    <a:pt x="4595" y="9188"/>
                    <a:pt x="7363" y="5789"/>
                    <a:pt x="5004" y="2360"/>
                  </a:cubicBezTo>
                  <a:cubicBezTo>
                    <a:pt x="3556" y="28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417375" y="1724275"/>
              <a:ext cx="81825" cy="71600"/>
            </a:xfrm>
            <a:custGeom>
              <a:avLst/>
              <a:gdLst/>
              <a:ahLst/>
              <a:cxnLst/>
              <a:rect l="l" t="t" r="r" b="b"/>
              <a:pathLst>
                <a:path w="3273" h="2864" extrusionOk="0">
                  <a:moveTo>
                    <a:pt x="1574" y="0"/>
                  </a:moveTo>
                  <a:cubicBezTo>
                    <a:pt x="1" y="0"/>
                    <a:pt x="252" y="1699"/>
                    <a:pt x="1291" y="2612"/>
                  </a:cubicBezTo>
                  <a:cubicBezTo>
                    <a:pt x="1574" y="2864"/>
                    <a:pt x="1826" y="2864"/>
                    <a:pt x="2077" y="2864"/>
                  </a:cubicBezTo>
                  <a:cubicBezTo>
                    <a:pt x="2738" y="2864"/>
                    <a:pt x="3273" y="2203"/>
                    <a:pt x="3021" y="1416"/>
                  </a:cubicBezTo>
                  <a:cubicBezTo>
                    <a:pt x="2738" y="630"/>
                    <a:pt x="2360" y="0"/>
                    <a:pt x="15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23"/>
          <p:cNvSpPr txBox="1">
            <a:spLocks noGrp="1"/>
          </p:cNvSpPr>
          <p:nvPr>
            <p:ph type="title"/>
          </p:nvPr>
        </p:nvSpPr>
        <p:spPr>
          <a:xfrm>
            <a:off x="720000" y="4291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"/>
          </p:nvPr>
        </p:nvSpPr>
        <p:spPr>
          <a:xfrm>
            <a:off x="1748700" y="1590400"/>
            <a:ext cx="5646600" cy="281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291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0" r:id="rId5"/>
    <p:sldLayoutId id="2147483663" r:id="rId6"/>
    <p:sldLayoutId id="2147483665" r:id="rId7"/>
    <p:sldLayoutId id="2147483669" r:id="rId8"/>
    <p:sldLayoutId id="2147483671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489225-C35C-46BC-8365-06325B24D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00"/>
          <a:stretch/>
        </p:blipFill>
        <p:spPr>
          <a:xfrm>
            <a:off x="43689" y="0"/>
            <a:ext cx="1344434" cy="5027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2FA850-4DE9-4966-88AF-53891B9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05" b="51042"/>
          <a:stretch/>
        </p:blipFill>
        <p:spPr>
          <a:xfrm>
            <a:off x="4816784" y="3589274"/>
            <a:ext cx="2036619" cy="1460810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8DE8A3A6-5696-42D5-A7DB-9CBE98F2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0" b="81320"/>
          <a:stretch/>
        </p:blipFill>
        <p:spPr>
          <a:xfrm>
            <a:off x="2955057" y="3566971"/>
            <a:ext cx="1896699" cy="1483112"/>
          </a:xfrm>
          <a:prstGeom prst="rect">
            <a:avLst/>
          </a:prstGeom>
        </p:spPr>
      </p:pic>
      <p:pic>
        <p:nvPicPr>
          <p:cNvPr id="239" name="Рисунок 238">
            <a:extLst>
              <a:ext uri="{FF2B5EF4-FFF2-40B4-BE49-F238E27FC236}">
                <a16:creationId xmlns:a16="http://schemas.microsoft.com/office/drawing/2014/main" id="{DCF12092-16E3-49FD-ACB3-86E3E31BC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52" t="49196" r="1752" b="33303"/>
          <a:stretch/>
        </p:blipFill>
        <p:spPr>
          <a:xfrm>
            <a:off x="6823498" y="3600423"/>
            <a:ext cx="1868178" cy="1460810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FAC1590E-980A-47F3-A8D2-F5F3CE562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3" t="17691" b="66256"/>
          <a:stretch/>
        </p:blipFill>
        <p:spPr>
          <a:xfrm>
            <a:off x="1388123" y="3672908"/>
            <a:ext cx="1561860" cy="1360449"/>
          </a:xfrm>
          <a:prstGeom prst="rect">
            <a:avLst/>
          </a:prstGeom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3A6EC181-41DC-44F6-9E66-23FD0BEF1223}"/>
              </a:ext>
            </a:extLst>
          </p:cNvPr>
          <p:cNvSpPr txBox="1"/>
          <p:nvPr/>
        </p:nvSpPr>
        <p:spPr>
          <a:xfrm>
            <a:off x="5595384" y="82267"/>
            <a:ext cx="34549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ВСЕМИРНЫЙ ДЕНЬ ПАМЯТИ ЛЮДЕЙ, УМЕРШИХ ОТ СПИДа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   отмечается ежегодно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 3-е воскресенье мая 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1800" b="1" dirty="0">
                <a:solidFill>
                  <a:srgbClr val="FF0000"/>
                </a:solidFill>
              </a:rPr>
              <a:t>«ЗНАТЬ и ПОМНИТЬ, ЧТОБЫ ЖИТЬ и ЗАЩИТИТЬ СЕБЯ И СВОИХ БЛИЗКИХ ОТ ВИЧ»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19 мая 2024 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4CCB21-B0C0-4DF2-B591-F7C693BDF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99" y="448852"/>
            <a:ext cx="4117585" cy="2879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65898D-2CE2-49FD-9465-241437CEF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26828" r="14943" b="12711"/>
          <a:stretch/>
        </p:blipFill>
        <p:spPr>
          <a:xfrm>
            <a:off x="407574" y="176022"/>
            <a:ext cx="8489538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77BD8-A974-419C-9E6D-7AE9878E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23444"/>
            <a:ext cx="8924544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0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8BC34-8B7F-4253-895E-9225C74A7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0" t="23035" r="55900" b="8768"/>
          <a:stretch/>
        </p:blipFill>
        <p:spPr>
          <a:xfrm>
            <a:off x="90429" y="80199"/>
            <a:ext cx="2935224" cy="48118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7431C8-9609-4FC5-B13E-6755902B3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69" t="20622" r="21100" b="6489"/>
          <a:stretch/>
        </p:blipFill>
        <p:spPr>
          <a:xfrm>
            <a:off x="3025653" y="798246"/>
            <a:ext cx="6118347" cy="4345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E3FF2-8AF6-4DAB-AE24-DC55D2AEF613}"/>
              </a:ext>
            </a:extLst>
          </p:cNvPr>
          <p:cNvSpPr txBox="1"/>
          <p:nvPr/>
        </p:nvSpPr>
        <p:spPr>
          <a:xfrm>
            <a:off x="2610106" y="290753"/>
            <a:ext cx="663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2023 году Минским </a:t>
            </a:r>
            <a:r>
              <a:rPr lang="ru-RU" dirty="0" err="1"/>
              <a:t>облЦГЭОЗ</a:t>
            </a:r>
            <a:r>
              <a:rPr lang="ru-RU" dirty="0"/>
              <a:t> издана памятка:</a:t>
            </a:r>
          </a:p>
          <a:p>
            <a:r>
              <a:rPr lang="ru-RU" dirty="0">
                <a:solidFill>
                  <a:srgbClr val="FF0000"/>
                </a:solidFill>
              </a:rPr>
              <a:t>«ТЫ наверняка слышал о ВИЧ…только не думай, что это ТЕБЯ не касается»</a:t>
            </a:r>
          </a:p>
        </p:txBody>
      </p:sp>
    </p:spTree>
    <p:extLst>
      <p:ext uri="{BB962C8B-B14F-4D97-AF65-F5344CB8AC3E}">
        <p14:creationId xmlns:p14="http://schemas.microsoft.com/office/powerpoint/2010/main" val="29290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4522"/>
            <a:ext cx="8635141" cy="948883"/>
          </a:xfrm>
        </p:spPr>
        <p:txBody>
          <a:bodyPr/>
          <a:lstStyle/>
          <a:p>
            <a:pPr marL="444489"/>
            <a:br>
              <a:rPr lang="ru-RU" sz="2800" dirty="0">
                <a:solidFill>
                  <a:srgbClr val="7030A0"/>
                </a:solidFill>
              </a:rPr>
            </a:br>
            <a:br>
              <a:rPr lang="ru-RU" sz="2800" dirty="0">
                <a:solidFill>
                  <a:srgbClr val="7030A0"/>
                </a:solidFill>
              </a:rPr>
            </a:br>
            <a:br>
              <a:rPr lang="ru-RU" sz="2800" dirty="0">
                <a:solidFill>
                  <a:srgbClr val="7030A0"/>
                </a:solidFill>
              </a:rPr>
            </a:br>
            <a:br>
              <a:rPr lang="ru-RU" sz="2800" dirty="0">
                <a:solidFill>
                  <a:srgbClr val="7030A0"/>
                </a:solidFill>
              </a:rPr>
            </a:b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Антропоноз – источником является </a:t>
            </a: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только </a:t>
            </a:r>
            <a:r>
              <a:rPr lang="ru-RU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ВИЧ-положительный человек</a:t>
            </a: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всех стадиях заболевания</a:t>
            </a: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Наибольшая вероятность:</a:t>
            </a: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конце инкубационного периода</a:t>
            </a: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периоде первичных проявлений</a:t>
            </a:r>
            <a:b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поздней стадии инфекции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887" y="80254"/>
            <a:ext cx="5598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40A28B"/>
                </a:solidFill>
                <a:cs typeface="Poppins" panose="020B0604020202020204" charset="0"/>
              </a:rPr>
              <a:t>ИСТОЧНИКИ ВИЧ-ИНФЕКЦИИ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8430" y="1295404"/>
            <a:ext cx="5050970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44" y="347473"/>
            <a:ext cx="8454677" cy="730576"/>
          </a:xfrm>
        </p:spPr>
        <p:txBody>
          <a:bodyPr/>
          <a:lstStyle/>
          <a:p>
            <a:pPr algn="ctr"/>
            <a:r>
              <a:rPr lang="ru-RU" sz="21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Биологические жидкости, при контакте с которыми </a:t>
            </a:r>
            <a:br>
              <a:rPr lang="ru-RU" sz="21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1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 инфицирование ВИЧ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944" y="1154363"/>
            <a:ext cx="7859800" cy="3533908"/>
          </a:xfrm>
        </p:spPr>
        <p:txBody>
          <a:bodyPr/>
          <a:lstStyle/>
          <a:p>
            <a:pPr marL="174621" indent="0"/>
            <a:r>
              <a:rPr lang="ru-RU" sz="18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Ликвор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максимальное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количество вирусных частиц</a:t>
            </a:r>
          </a:p>
          <a:p>
            <a:pPr marL="174621" indent="0"/>
            <a:endParaRPr lang="ru-RU" sz="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21" indent="0"/>
            <a:r>
              <a:rPr lang="ru-RU" sz="18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Кровь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до </a:t>
            </a: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70 000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вирусных частиц в 1 мл </a:t>
            </a:r>
          </a:p>
          <a:p>
            <a:pPr marL="174621" indent="0"/>
            <a:r>
              <a:rPr lang="ru-RU" sz="18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Сперма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до </a:t>
            </a: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20 000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вирусных частиц в 1 мл</a:t>
            </a:r>
          </a:p>
          <a:p>
            <a:pPr marL="174621" indent="0"/>
            <a:br>
              <a:rPr lang="ru-RU" sz="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Вагинальный и цервикальный секреты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до </a:t>
            </a: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10 000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вирусных частиц в 1 мл</a:t>
            </a:r>
            <a:b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21" indent="0"/>
            <a:r>
              <a:rPr lang="ru-RU" sz="18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Грудное молоко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 </a:t>
            </a: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400-800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вирусных частиц в 1 мл</a:t>
            </a:r>
            <a:b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4621" indent="0"/>
            <a:endParaRPr 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1"/>
          <p:cNvSpPr txBox="1">
            <a:spLocks noGrp="1"/>
          </p:cNvSpPr>
          <p:nvPr>
            <p:ph type="subTitle" idx="1"/>
          </p:nvPr>
        </p:nvSpPr>
        <p:spPr>
          <a:xfrm>
            <a:off x="87558" y="1125617"/>
            <a:ext cx="6442766" cy="23472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285743" indent="-285743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незащищенные проникающие сексуальные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контакты (вагинальный, анальный, оральный)</a:t>
            </a:r>
          </a:p>
          <a:p>
            <a:pPr marL="0" indent="0"/>
            <a:endParaRPr lang="ru-RU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43" indent="-285743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парентеральный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(через кровь – </a:t>
            </a:r>
            <a:b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использовании нестерильного шприца</a:t>
            </a:r>
            <a:b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употреблении наркотиков, через иглы, колющие и режущие инструменты, загрязненные кровью, содержащей ВИЧ)</a:t>
            </a:r>
          </a:p>
          <a:p>
            <a:pPr marL="0" indent="0"/>
            <a:endParaRPr lang="ru-RU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43" indent="-285743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вертикальный</a:t>
            </a:r>
            <a:r>
              <a:rPr lang="ru-RU" sz="18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(от ВИЧ-положительной матери ребенку во время беременности, родов, если женщина не получает лечение, а также в </a:t>
            </a:r>
            <a:r>
              <a:rPr lang="ru-RU" sz="1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 грудного вскармливания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/>
            <a:endParaRPr lang="ru-RU" sz="1600" b="1" dirty="0"/>
          </a:p>
        </p:txBody>
      </p:sp>
      <p:sp>
        <p:nvSpPr>
          <p:cNvPr id="2" name="Google Shape;1600;p47">
            <a:extLst>
              <a:ext uri="{FF2B5EF4-FFF2-40B4-BE49-F238E27FC236}">
                <a16:creationId xmlns:a16="http://schemas.microsoft.com/office/drawing/2014/main" id="{AADA960D-B417-C3EA-3E6B-78CB591607EE}"/>
              </a:ext>
            </a:extLst>
          </p:cNvPr>
          <p:cNvSpPr txBox="1">
            <a:spLocks/>
          </p:cNvSpPr>
          <p:nvPr/>
        </p:nvSpPr>
        <p:spPr>
          <a:xfrm>
            <a:off x="1225686" y="-17539"/>
            <a:ext cx="4186574" cy="4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None/>
              <a:defRPr sz="1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ru-RU" sz="28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ПУТИ ПЕРЕДАЧИ 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5685" y="4192370"/>
            <a:ext cx="69297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CF0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СУЩЕСТВУЕТ «ГРУПП РИСКА», НО СУЩЕСТВУЕТ РИСКОВАННОЕ ПОВЕДЕНИЕ, КОТОРОЕ В СИЛУ РАЗЛИЧНЫХ ОБСТОЯТЕЛЬСТВ МОЖЕТ ПРАКТИКОВАТЬ ЛЮБОЙ ЧЕЛОВЕК!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1D438C-882A-4CDE-A67D-2CCA10CC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8" y="4215986"/>
            <a:ext cx="992210" cy="882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3CAC49-9E79-4923-9C69-C57861A15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655" y="52252"/>
            <a:ext cx="2553788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334639" y="0"/>
            <a:ext cx="6055468" cy="572700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Риски инфицирования во время </a:t>
            </a:r>
            <a:br>
              <a:rPr lang="ru-RU" sz="2400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беременности и родо</a:t>
            </a:r>
            <a:r>
              <a:rPr lang="ru-RU" sz="2800" dirty="0">
                <a:solidFill>
                  <a:srgbClr val="8B14AC"/>
                </a:solidFill>
              </a:rPr>
              <a:t>в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2217879" y="1088136"/>
            <a:ext cx="6750386" cy="1308843"/>
          </a:xfrm>
        </p:spPr>
        <p:txBody>
          <a:bodyPr/>
          <a:lstStyle/>
          <a:p>
            <a:pPr marL="126997" indent="0" algn="l">
              <a:buNone/>
            </a:pPr>
            <a:endParaRPr lang="ru-RU" sz="2800" b="1" dirty="0">
              <a:solidFill>
                <a:srgbClr val="0000FF"/>
              </a:solidFill>
            </a:endParaRPr>
          </a:p>
          <a:p>
            <a:pPr marL="126997" indent="0" algn="l">
              <a:buNone/>
            </a:pPr>
            <a:endParaRPr lang="ru-RU" sz="2800" b="1" dirty="0">
              <a:solidFill>
                <a:srgbClr val="0000FF"/>
              </a:solidFill>
            </a:endParaRPr>
          </a:p>
          <a:p>
            <a:pPr marL="126997" indent="0">
              <a:buNone/>
            </a:pPr>
            <a:r>
              <a:rPr lang="ru-RU" sz="1600" b="1" dirty="0">
                <a:solidFill>
                  <a:srgbClr val="006600"/>
                </a:solidFill>
              </a:rPr>
              <a:t>При проведенной антиретровирусной профилактики:   риск передачи ВИЧ от матери ребенку составляет </a:t>
            </a:r>
            <a:r>
              <a:rPr lang="ru-RU" sz="2000" b="1" dirty="0">
                <a:solidFill>
                  <a:srgbClr val="006600"/>
                </a:solidFill>
              </a:rPr>
              <a:t>0-2%</a:t>
            </a:r>
            <a:br>
              <a:rPr lang="ru-RU" sz="1600" dirty="0">
                <a:solidFill>
                  <a:srgbClr val="006600"/>
                </a:solidFill>
              </a:rPr>
            </a:br>
            <a:endParaRPr lang="ru-RU" sz="1600" dirty="0">
              <a:solidFill>
                <a:srgbClr val="006600"/>
              </a:solidFill>
            </a:endParaRPr>
          </a:p>
          <a:p>
            <a:pPr marL="126997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Без проведения антиретровирусной профилактики -       </a:t>
            </a:r>
            <a:r>
              <a:rPr lang="ru-RU" sz="2000" b="1" dirty="0">
                <a:solidFill>
                  <a:srgbClr val="FF0000"/>
                </a:solidFill>
              </a:rPr>
              <a:t>15-50%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  <a:p>
            <a:pPr marL="126997" indent="0" algn="l">
              <a:buNone/>
            </a:pP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D0FDEC-2A9F-47D5-B004-538A484A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39" y="458043"/>
            <a:ext cx="1979320" cy="35013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29872" y="2396979"/>
            <a:ext cx="651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АНТЕНАТАЛЬНЫЙ ПЕРИОД (в течение беременности) – риск передачи 20-25%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ИНТРАНАТАЛЬНЫЙ ПЕРИОД (в родах) –  риск передачи до 75%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ПОСТНАТАЛЬНЫЙ ПЕРИОД (при грудном вскармливании) –  риск передачи 15%</a:t>
            </a:r>
          </a:p>
        </p:txBody>
      </p:sp>
    </p:spTree>
    <p:extLst>
      <p:ext uri="{BB962C8B-B14F-4D97-AF65-F5344CB8AC3E}">
        <p14:creationId xmlns:p14="http://schemas.microsoft.com/office/powerpoint/2010/main" val="11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109" y="78091"/>
            <a:ext cx="5719461" cy="68812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ВИЧ  НЕ  ПЕРЕДАЕТСЯ ЧЕРЕЗ: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1247" y="849087"/>
            <a:ext cx="6402754" cy="3875677"/>
          </a:xfrm>
        </p:spPr>
        <p:txBody>
          <a:bodyPr/>
          <a:lstStyle/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РУКОПОЖАТИЯ, ПРИКОСНОВЕНИЯ, ПОЦЕЛУИ И ОБЪЯТИЯ</a:t>
            </a:r>
          </a:p>
          <a:p>
            <a:pPr marL="285743" indent="-285743">
              <a:buFont typeface="Wingdings" panose="05000000000000000000" pitchFamily="2" charset="2"/>
              <a:buChar char="Ø"/>
            </a:pPr>
            <a:endParaRPr lang="ru-RU" sz="600" b="1" dirty="0">
              <a:solidFill>
                <a:srgbClr val="002060"/>
              </a:solidFill>
            </a:endParaRP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ПОТ, СЛЮНУ, СЛЕЗЫ, КАШЕЛЬ, ЧИХАНИЕ</a:t>
            </a:r>
          </a:p>
          <a:p>
            <a:pPr marL="171446" indent="-171446">
              <a:buFont typeface="Wingdings" panose="05000000000000000000" pitchFamily="2" charset="2"/>
              <a:buChar char="Ø"/>
            </a:pPr>
            <a:endParaRPr lang="ru-RU" sz="800" b="1" dirty="0">
              <a:solidFill>
                <a:srgbClr val="002060"/>
              </a:solidFill>
            </a:endParaRP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ОБЩИЕ ВЕЩИ: ДЕНЬГИ, КНИГИ, ПОСУДУ, СТОЛОВЫЕ ПРИБОРЫ, ПИЩУ, ПРОДУКТЫ, ВОЗДУХ, ВОДУ</a:t>
            </a:r>
          </a:p>
          <a:p>
            <a:pPr marL="171446" indent="-171446">
              <a:buFont typeface="Wingdings" panose="05000000000000000000" pitchFamily="2" charset="2"/>
              <a:buChar char="Ø"/>
            </a:pPr>
            <a:endParaRPr lang="ru-RU" sz="800" b="1" dirty="0">
              <a:solidFill>
                <a:srgbClr val="002060"/>
              </a:solidFill>
            </a:endParaRP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С УКУСАМИ НАСЕКОМЫХ/КОМАРОВ</a:t>
            </a:r>
          </a:p>
          <a:p>
            <a:pPr marL="171446" indent="-171446">
              <a:buFont typeface="Wingdings" panose="05000000000000000000" pitchFamily="2" charset="2"/>
              <a:buChar char="Ø"/>
            </a:pPr>
            <a:endParaRPr lang="ru-RU" sz="800" b="1" dirty="0">
              <a:solidFill>
                <a:srgbClr val="002060"/>
              </a:solidFill>
            </a:endParaRPr>
          </a:p>
          <a:p>
            <a:pPr marL="267891" indent="-267891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КЛАВИАТУРУ, БЫТОВЫЕ ПРЕДМЕТЫ ДОМА, НА РАБОТЕ, </a:t>
            </a:r>
          </a:p>
          <a:p>
            <a:pPr marL="0" indent="0"/>
            <a:r>
              <a:rPr lang="ru-RU" sz="1800" b="1" dirty="0">
                <a:solidFill>
                  <a:srgbClr val="002060"/>
                </a:solidFill>
              </a:rPr>
              <a:t>В ОБЩЕСТВЕННЫХ МЕСТАХ</a:t>
            </a:r>
          </a:p>
          <a:p>
            <a:pPr marL="171446" indent="-171446">
              <a:buFont typeface="Wingdings" panose="05000000000000000000" pitchFamily="2" charset="2"/>
              <a:buChar char="Ø"/>
            </a:pPr>
            <a:endParaRPr lang="ru-RU" sz="800" b="1" dirty="0">
              <a:solidFill>
                <a:srgbClr val="002060"/>
              </a:solidFill>
            </a:endParaRP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ПРИ ПОСЕЩЕНИИ БАССЕЙНОВ И ДРУГИХ МЕСТ ОБЩЕСТВЕННОГО КУПАНИЯ</a:t>
            </a:r>
          </a:p>
          <a:p>
            <a:pPr marL="171446" indent="-171446">
              <a:buFont typeface="Wingdings" panose="05000000000000000000" pitchFamily="2" charset="2"/>
              <a:buChar char="Ø"/>
            </a:pPr>
            <a:endParaRPr lang="ru-RU" sz="800" b="1" dirty="0">
              <a:solidFill>
                <a:srgbClr val="002060"/>
              </a:solidFill>
            </a:endParaRPr>
          </a:p>
          <a:p>
            <a:pPr marL="285743" indent="-28574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</a:rPr>
              <a:t>ПРИ ПОСЕЩЕНИИ ОБЩЕСТВЕННОГО ТУАЛЕТА</a:t>
            </a:r>
            <a:endParaRPr lang="ru-RU" sz="1200" b="1" dirty="0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5961CC8-EFCF-4278-81E9-C8AD50C3E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7"/>
            <a:ext cx="2536667" cy="36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0"/>
          <p:cNvSpPr/>
          <p:nvPr/>
        </p:nvSpPr>
        <p:spPr>
          <a:xfrm>
            <a:off x="219311" y="1636172"/>
            <a:ext cx="636300" cy="6363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lt1"/>
              </a:solidFill>
            </a:endParaRPr>
          </a:p>
        </p:txBody>
      </p:sp>
      <p:sp>
        <p:nvSpPr>
          <p:cNvPr id="666" name="Google Shape;666;p30"/>
          <p:cNvSpPr txBox="1">
            <a:spLocks noGrp="1"/>
          </p:cNvSpPr>
          <p:nvPr>
            <p:ph type="title" idx="17"/>
          </p:nvPr>
        </p:nvSpPr>
        <p:spPr>
          <a:xfrm>
            <a:off x="283211" y="1737355"/>
            <a:ext cx="508500" cy="45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lt1"/>
                </a:solidFill>
              </a:rPr>
              <a:t>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4789195" y="1665421"/>
            <a:ext cx="636300" cy="636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lt1"/>
              </a:solidFill>
            </a:endParaRPr>
          </a:p>
        </p:txBody>
      </p:sp>
      <p:sp>
        <p:nvSpPr>
          <p:cNvPr id="668" name="Google Shape;668;p30"/>
          <p:cNvSpPr/>
          <p:nvPr/>
        </p:nvSpPr>
        <p:spPr>
          <a:xfrm>
            <a:off x="2357561" y="4051896"/>
            <a:ext cx="636300" cy="636300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lt1"/>
              </a:solidFill>
            </a:endParaRPr>
          </a:p>
        </p:txBody>
      </p:sp>
      <p:sp>
        <p:nvSpPr>
          <p:cNvPr id="669" name="Google Shape;669;p30"/>
          <p:cNvSpPr/>
          <p:nvPr/>
        </p:nvSpPr>
        <p:spPr>
          <a:xfrm>
            <a:off x="4789207" y="2895183"/>
            <a:ext cx="636300" cy="6363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lt1"/>
              </a:solidFill>
            </a:endParaRPr>
          </a:p>
        </p:txBody>
      </p:sp>
      <p:sp>
        <p:nvSpPr>
          <p:cNvPr id="671" name="Google Shape;671;p30"/>
          <p:cNvSpPr/>
          <p:nvPr/>
        </p:nvSpPr>
        <p:spPr>
          <a:xfrm>
            <a:off x="219311" y="2895183"/>
            <a:ext cx="636300" cy="6363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lt1"/>
              </a:solidFill>
            </a:endParaRPr>
          </a:p>
        </p:txBody>
      </p:sp>
      <p:sp>
        <p:nvSpPr>
          <p:cNvPr id="672" name="Google Shape;672;p30"/>
          <p:cNvSpPr txBox="1">
            <a:spLocks noGrp="1"/>
          </p:cNvSpPr>
          <p:nvPr>
            <p:ph type="title"/>
          </p:nvPr>
        </p:nvSpPr>
        <p:spPr>
          <a:xfrm>
            <a:off x="-177249" y="97152"/>
            <a:ext cx="9321248" cy="35815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lvl="0"/>
            <a:r>
              <a:rPr lang="ru-RU" sz="2700" dirty="0">
                <a:solidFill>
                  <a:srgbClr val="40A2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</a:t>
            </a:r>
            <a:endParaRPr sz="2700" dirty="0">
              <a:solidFill>
                <a:srgbClr val="40A2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3" name="Google Shape;673;p30"/>
          <p:cNvSpPr txBox="1">
            <a:spLocks noGrp="1"/>
          </p:cNvSpPr>
          <p:nvPr>
            <p:ph type="subTitle" idx="1"/>
          </p:nvPr>
        </p:nvSpPr>
        <p:spPr>
          <a:xfrm>
            <a:off x="3108589" y="4103899"/>
            <a:ext cx="4843066" cy="572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АРВ-препаратов </a:t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целях профилактики (ДКП и ПКП)</a:t>
            </a:r>
            <a:endParaRPr sz="18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4" name="Google Shape;674;p30"/>
          <p:cNvSpPr txBox="1">
            <a:spLocks noGrp="1"/>
          </p:cNvSpPr>
          <p:nvPr>
            <p:ph type="title" idx="2"/>
          </p:nvPr>
        </p:nvSpPr>
        <p:spPr>
          <a:xfrm>
            <a:off x="2371887" y="4142646"/>
            <a:ext cx="508500" cy="45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lt1"/>
                </a:solidFill>
              </a:rPr>
              <a:t>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79" name="Google Shape;679;p30"/>
          <p:cNvSpPr txBox="1">
            <a:spLocks noGrp="1"/>
          </p:cNvSpPr>
          <p:nvPr>
            <p:ph type="subTitle" idx="7"/>
          </p:nvPr>
        </p:nvSpPr>
        <p:spPr>
          <a:xfrm>
            <a:off x="914679" y="2774675"/>
            <a:ext cx="3805795" cy="75418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800" b="1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профилактика, тестирование на ВИЧ и ИППП, консультирование</a:t>
            </a:r>
            <a:endParaRPr sz="1800" b="1" dirty="0">
              <a:solidFill>
                <a:srgbClr val="FF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8"/>
          </p:nvPr>
        </p:nvSpPr>
        <p:spPr>
          <a:xfrm>
            <a:off x="278378" y="2985933"/>
            <a:ext cx="508500" cy="45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lt1"/>
                </a:solidFill>
              </a:rPr>
              <a:t>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82" name="Google Shape;682;p30"/>
          <p:cNvSpPr txBox="1">
            <a:spLocks noGrp="1"/>
          </p:cNvSpPr>
          <p:nvPr>
            <p:ph type="subTitle" idx="13"/>
          </p:nvPr>
        </p:nvSpPr>
        <p:spPr>
          <a:xfrm>
            <a:off x="5530122" y="2801771"/>
            <a:ext cx="3613878" cy="572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передачи ВИЧ-инфекции от матери ребенку</a:t>
            </a:r>
            <a:endParaRPr sz="18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3" name="Google Shape;683;p30"/>
          <p:cNvSpPr txBox="1">
            <a:spLocks noGrp="1"/>
          </p:cNvSpPr>
          <p:nvPr>
            <p:ph type="title" idx="14"/>
          </p:nvPr>
        </p:nvSpPr>
        <p:spPr>
          <a:xfrm>
            <a:off x="4789207" y="2985933"/>
            <a:ext cx="636300" cy="45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lt1"/>
                </a:solidFill>
              </a:rPr>
              <a:t>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85" name="Google Shape;685;p30"/>
          <p:cNvSpPr txBox="1">
            <a:spLocks noGrp="1"/>
          </p:cNvSpPr>
          <p:nvPr>
            <p:ph type="subTitle" idx="16"/>
          </p:nvPr>
        </p:nvSpPr>
        <p:spPr>
          <a:xfrm>
            <a:off x="1123747" y="1469934"/>
            <a:ext cx="2259534" cy="94967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презервативов</a:t>
            </a:r>
            <a:endParaRPr sz="18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7" name="Google Shape;687;p30"/>
          <p:cNvSpPr txBox="1">
            <a:spLocks noGrp="1"/>
          </p:cNvSpPr>
          <p:nvPr>
            <p:ph type="subTitle" idx="19"/>
          </p:nvPr>
        </p:nvSpPr>
        <p:spPr>
          <a:xfrm>
            <a:off x="5530123" y="1617908"/>
            <a:ext cx="3494135" cy="572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снижения вреда для наркопотребителей</a:t>
            </a:r>
            <a:endParaRPr sz="18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 idx="20"/>
          </p:nvPr>
        </p:nvSpPr>
        <p:spPr>
          <a:xfrm>
            <a:off x="4789195" y="1756196"/>
            <a:ext cx="636300" cy="45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lt1"/>
                </a:solidFill>
              </a:rPr>
              <a:t>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754" y="576313"/>
            <a:ext cx="9009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u="sng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 инфицирования ВИЧ можно снизить </a:t>
            </a:r>
            <a:r>
              <a:rPr lang="ru-RU" sz="1800" b="1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путем снижения воздействия факторов риска. К основным методам профилактики ВИЧ, </a:t>
            </a:r>
          </a:p>
          <a:p>
            <a:pPr algn="ctr"/>
            <a:r>
              <a:rPr lang="ru-RU" sz="1800" b="1" dirty="0">
                <a:solidFill>
                  <a:srgbClr val="8B14A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часто используемым в комбинации, относятся:</a:t>
            </a:r>
          </a:p>
        </p:txBody>
      </p:sp>
    </p:spTree>
    <p:extLst>
      <p:ext uri="{BB962C8B-B14F-4D97-AF65-F5344CB8AC3E}">
        <p14:creationId xmlns:p14="http://schemas.microsoft.com/office/powerpoint/2010/main" val="4096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3"/>
          <p:cNvSpPr/>
          <p:nvPr/>
        </p:nvSpPr>
        <p:spPr>
          <a:xfrm>
            <a:off x="3564716" y="1644637"/>
            <a:ext cx="990561" cy="91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D6473F"/>
              </a:solidFill>
            </a:endParaRPr>
          </a:p>
        </p:txBody>
      </p:sp>
      <p:sp>
        <p:nvSpPr>
          <p:cNvPr id="882" name="Google Shape;882;p33"/>
          <p:cNvSpPr/>
          <p:nvPr/>
        </p:nvSpPr>
        <p:spPr>
          <a:xfrm>
            <a:off x="3564404" y="2853989"/>
            <a:ext cx="990750" cy="918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accent2"/>
              </a:solidFill>
            </a:endParaRPr>
          </a:p>
        </p:txBody>
      </p:sp>
      <p:sp>
        <p:nvSpPr>
          <p:cNvPr id="883" name="Google Shape;883;p33"/>
          <p:cNvSpPr/>
          <p:nvPr/>
        </p:nvSpPr>
        <p:spPr>
          <a:xfrm>
            <a:off x="3461587" y="541736"/>
            <a:ext cx="957223" cy="918000"/>
          </a:xfrm>
          <a:prstGeom prst="ellipse">
            <a:avLst/>
          </a:prstGeom>
          <a:solidFill>
            <a:srgbClr val="F9A5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chemeClr val="accent2"/>
              </a:solidFill>
            </a:endParaRPr>
          </a:p>
        </p:txBody>
      </p:sp>
      <p:sp>
        <p:nvSpPr>
          <p:cNvPr id="884" name="Google Shape;884;p33"/>
          <p:cNvSpPr txBox="1">
            <a:spLocks noGrp="1"/>
          </p:cNvSpPr>
          <p:nvPr>
            <p:ph type="title"/>
          </p:nvPr>
        </p:nvSpPr>
        <p:spPr>
          <a:xfrm>
            <a:off x="407020" y="154227"/>
            <a:ext cx="7704000" cy="572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ru-RU" sz="21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СТРАТЕГИЧЕСКАЯ ЦЕЛЬ ЮНЭЙДС 95-95-95</a:t>
            </a:r>
          </a:p>
        </p:txBody>
      </p:sp>
      <p:sp>
        <p:nvSpPr>
          <p:cNvPr id="885" name="Google Shape;885;p33"/>
          <p:cNvSpPr txBox="1">
            <a:spLocks noGrp="1"/>
          </p:cNvSpPr>
          <p:nvPr>
            <p:ph type="subTitle" idx="1"/>
          </p:nvPr>
        </p:nvSpPr>
        <p:spPr>
          <a:xfrm>
            <a:off x="5425576" y="413554"/>
            <a:ext cx="3521712" cy="1150981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8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ЛЮДЕЙ, ЖИВУЩИХ </a:t>
            </a:r>
            <a:br>
              <a:rPr lang="ru-RU" sz="18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ВИЧ, ДОЛЖНЫ ЗНАТЬ </a:t>
            </a:r>
            <a:br>
              <a:rPr lang="ru-RU" sz="18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СВОЁМ СТАТУСЕ</a:t>
            </a:r>
            <a:endParaRPr sz="1800" b="1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6" name="Google Shape;886;p33"/>
          <p:cNvSpPr txBox="1">
            <a:spLocks noGrp="1"/>
          </p:cNvSpPr>
          <p:nvPr>
            <p:ph type="subTitle" idx="2"/>
          </p:nvPr>
        </p:nvSpPr>
        <p:spPr>
          <a:xfrm>
            <a:off x="4438625" y="563092"/>
            <a:ext cx="1050112" cy="3762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2700" b="1" dirty="0">
                <a:solidFill>
                  <a:srgbClr val="CF0F7D"/>
                </a:solidFill>
              </a:rPr>
              <a:t>95%</a:t>
            </a:r>
            <a:endParaRPr sz="2700" b="1" dirty="0">
              <a:solidFill>
                <a:srgbClr val="CF0F7D"/>
              </a:solidFill>
            </a:endParaRPr>
          </a:p>
        </p:txBody>
      </p:sp>
      <p:sp>
        <p:nvSpPr>
          <p:cNvPr id="887" name="Google Shape;887;p33"/>
          <p:cNvSpPr txBox="1">
            <a:spLocks noGrp="1"/>
          </p:cNvSpPr>
          <p:nvPr>
            <p:ph type="subTitle" idx="3"/>
          </p:nvPr>
        </p:nvSpPr>
        <p:spPr>
          <a:xfrm>
            <a:off x="5425576" y="1610019"/>
            <a:ext cx="3807822" cy="101327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5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ЗНАЮЩИХ О СВОЕМ СТУТУСЕ, ДОЛЖНЫ ПОЛУЧАТЬ</a:t>
            </a:r>
          </a:p>
          <a:p>
            <a:pPr marL="0" indent="0"/>
            <a:r>
              <a:rPr lang="ru-RU" sz="15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АНТИРЕТРОВИРУСНУЮ ТЕРАПИЮ (АРТ, АРВТ)</a:t>
            </a:r>
            <a:endParaRPr sz="1500" b="1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9" name="Google Shape;889;p33"/>
          <p:cNvSpPr txBox="1">
            <a:spLocks noGrp="1"/>
          </p:cNvSpPr>
          <p:nvPr>
            <p:ph type="subTitle" idx="5"/>
          </p:nvPr>
        </p:nvSpPr>
        <p:spPr>
          <a:xfrm>
            <a:off x="5488737" y="2623298"/>
            <a:ext cx="3470426" cy="165142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/>
            <a:r>
              <a:rPr lang="ru-RU" sz="15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ПРИНИМАЮЩИХ АРТ ДОЛЖНЫ СНИЗИТЬ КОНЦЕНТРАЦИЮ</a:t>
            </a:r>
          </a:p>
          <a:p>
            <a:pPr marL="0" indent="0"/>
            <a:r>
              <a:rPr lang="ru-RU" sz="15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ВИРУСА В КРОВИ ДО НЕОПРЕДЕЛЯЕМОГО</a:t>
            </a:r>
          </a:p>
          <a:p>
            <a:pPr marL="0" indent="0"/>
            <a:r>
              <a:rPr lang="ru-RU" sz="15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УРОВНЯ</a:t>
            </a:r>
            <a:endParaRPr sz="1500" b="1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9" name="Google Shape;899;p33"/>
          <p:cNvSpPr/>
          <p:nvPr/>
        </p:nvSpPr>
        <p:spPr>
          <a:xfrm>
            <a:off x="3822802" y="759137"/>
            <a:ext cx="254608" cy="411374"/>
          </a:xfrm>
          <a:custGeom>
            <a:avLst/>
            <a:gdLst/>
            <a:ahLst/>
            <a:cxnLst/>
            <a:rect l="l" t="t" r="r" b="b"/>
            <a:pathLst>
              <a:path w="3630" h="5864" extrusionOk="0">
                <a:moveTo>
                  <a:pt x="1815" y="1"/>
                </a:moveTo>
                <a:cubicBezTo>
                  <a:pt x="1499" y="1810"/>
                  <a:pt x="1" y="2055"/>
                  <a:pt x="1" y="3875"/>
                </a:cubicBezTo>
                <a:cubicBezTo>
                  <a:pt x="1" y="5177"/>
                  <a:pt x="812" y="5864"/>
                  <a:pt x="1815" y="5864"/>
                </a:cubicBezTo>
                <a:cubicBezTo>
                  <a:pt x="2818" y="5864"/>
                  <a:pt x="3630" y="5177"/>
                  <a:pt x="3630" y="3875"/>
                </a:cubicBezTo>
                <a:cubicBezTo>
                  <a:pt x="3630" y="2055"/>
                  <a:pt x="2131" y="1810"/>
                  <a:pt x="18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21" name="Google Shape;9301;p70"/>
          <p:cNvGrpSpPr/>
          <p:nvPr/>
        </p:nvGrpSpPr>
        <p:grpSpPr>
          <a:xfrm>
            <a:off x="3813333" y="1882033"/>
            <a:ext cx="353757" cy="353757"/>
            <a:chOff x="-25834600" y="3176875"/>
            <a:chExt cx="296950" cy="296950"/>
          </a:xfrm>
          <a:solidFill>
            <a:schemeClr val="bg1"/>
          </a:solidFill>
        </p:grpSpPr>
        <p:sp>
          <p:nvSpPr>
            <p:cNvPr id="22" name="Google Shape;9302;p70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9303;p70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9304;p70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5" name="Google Shape;9305;p70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6" name="Google Shape;9306;p70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27" name="Google Shape;9252;p70"/>
          <p:cNvGrpSpPr/>
          <p:nvPr/>
        </p:nvGrpSpPr>
        <p:grpSpPr>
          <a:xfrm>
            <a:off x="3856035" y="3138211"/>
            <a:ext cx="407489" cy="349557"/>
            <a:chOff x="-22863675" y="3131775"/>
            <a:chExt cx="299300" cy="293425"/>
          </a:xfrm>
          <a:solidFill>
            <a:schemeClr val="bg1"/>
          </a:solidFill>
        </p:grpSpPr>
        <p:sp>
          <p:nvSpPr>
            <p:cNvPr id="28" name="Google Shape;9253;p70"/>
            <p:cNvSpPr/>
            <p:nvPr/>
          </p:nvSpPr>
          <p:spPr>
            <a:xfrm>
              <a:off x="-22863675" y="3131775"/>
              <a:ext cx="299300" cy="293425"/>
            </a:xfrm>
            <a:custGeom>
              <a:avLst/>
              <a:gdLst/>
              <a:ahLst/>
              <a:cxnLst/>
              <a:rect l="l" t="t" r="r" b="b"/>
              <a:pathLst>
                <a:path w="11972" h="11737" extrusionOk="0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9" name="Google Shape;9254;p70"/>
            <p:cNvSpPr/>
            <p:nvPr/>
          </p:nvSpPr>
          <p:spPr>
            <a:xfrm>
              <a:off x="-22740025" y="321782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0" name="Google Shape;9255;p70"/>
            <p:cNvSpPr/>
            <p:nvPr/>
          </p:nvSpPr>
          <p:spPr>
            <a:xfrm>
              <a:off x="-22705375" y="33218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CF676B-15F1-416F-9E10-2D373ED0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18" y="596609"/>
            <a:ext cx="3143725" cy="2806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3DCE26-E37A-43A1-B60B-7B6AD676B877}"/>
              </a:ext>
            </a:extLst>
          </p:cNvPr>
          <p:cNvSpPr txBox="1"/>
          <p:nvPr/>
        </p:nvSpPr>
        <p:spPr>
          <a:xfrm>
            <a:off x="627818" y="4189101"/>
            <a:ext cx="4797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Минская область на 01.04.2024</a:t>
            </a:r>
          </a:p>
          <a:p>
            <a:r>
              <a:rPr lang="ru-RU" sz="21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93,8%-96,1%-90,1%</a:t>
            </a:r>
          </a:p>
        </p:txBody>
      </p:sp>
      <p:sp>
        <p:nvSpPr>
          <p:cNvPr id="31" name="Google Shape;886;p33">
            <a:extLst>
              <a:ext uri="{FF2B5EF4-FFF2-40B4-BE49-F238E27FC236}">
                <a16:creationId xmlns:a16="http://schemas.microsoft.com/office/drawing/2014/main" id="{4534A2FC-64E0-44A8-A099-6AB4808B89C8}"/>
              </a:ext>
            </a:extLst>
          </p:cNvPr>
          <p:cNvSpPr txBox="1">
            <a:spLocks/>
          </p:cNvSpPr>
          <p:nvPr/>
        </p:nvSpPr>
        <p:spPr>
          <a:xfrm>
            <a:off x="4519326" y="1677008"/>
            <a:ext cx="1050112" cy="3762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24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24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20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indent="0"/>
            <a:r>
              <a:rPr lang="ru-RU" sz="2700" b="1">
                <a:solidFill>
                  <a:srgbClr val="CF0F7D"/>
                </a:solidFill>
              </a:rPr>
              <a:t>95%</a:t>
            </a:r>
            <a:endParaRPr lang="ru-RU" sz="2700" b="1" dirty="0">
              <a:solidFill>
                <a:srgbClr val="CF0F7D"/>
              </a:solidFill>
            </a:endParaRPr>
          </a:p>
        </p:txBody>
      </p:sp>
      <p:sp>
        <p:nvSpPr>
          <p:cNvPr id="32" name="Google Shape;886;p33">
            <a:extLst>
              <a:ext uri="{FF2B5EF4-FFF2-40B4-BE49-F238E27FC236}">
                <a16:creationId xmlns:a16="http://schemas.microsoft.com/office/drawing/2014/main" id="{64AE8346-822C-4393-A726-AD5FDDF027B8}"/>
              </a:ext>
            </a:extLst>
          </p:cNvPr>
          <p:cNvSpPr txBox="1">
            <a:spLocks/>
          </p:cNvSpPr>
          <p:nvPr/>
        </p:nvSpPr>
        <p:spPr>
          <a:xfrm>
            <a:off x="4483173" y="2864468"/>
            <a:ext cx="1050112" cy="3762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24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24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20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800" kern="1200">
                <a:solidFill>
                  <a:schemeClr val="tx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indent="0"/>
            <a:r>
              <a:rPr lang="ru-RU" sz="2700" b="1" dirty="0">
                <a:solidFill>
                  <a:srgbClr val="CF0F7D"/>
                </a:solidFill>
              </a:rPr>
              <a:t>95%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82B1780-4D89-4BDF-AAE5-27C55F261D5E}"/>
              </a:ext>
            </a:extLst>
          </p:cNvPr>
          <p:cNvGrpSpPr/>
          <p:nvPr/>
        </p:nvGrpSpPr>
        <p:grpSpPr>
          <a:xfrm>
            <a:off x="437359" y="100898"/>
            <a:ext cx="8355911" cy="4941703"/>
            <a:chOff x="907737" y="775850"/>
            <a:chExt cx="6692906" cy="4214052"/>
          </a:xfrm>
        </p:grpSpPr>
        <p:pic>
          <p:nvPicPr>
            <p:cNvPr id="2050" name="Picture 2" descr="Картинки по запросу весы знани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737" y="775850"/>
              <a:ext cx="6692906" cy="42140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1" t="3907" r="9874" b="16797"/>
            <a:stretch/>
          </p:blipFill>
          <p:spPr bwMode="auto">
            <a:xfrm rot="21008484">
              <a:off x="3642189" y="3153649"/>
              <a:ext cx="1224001" cy="1210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21419" y="157603"/>
            <a:ext cx="650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Что важно знать и понимать?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043" y="2054146"/>
            <a:ext cx="26875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ВИЧ-инфекция – </a:t>
            </a:r>
            <a:r>
              <a:rPr lang="ru-RU" sz="2000" dirty="0">
                <a:solidFill>
                  <a:srgbClr val="FF0000"/>
                </a:solidFill>
              </a:rPr>
              <a:t>серьезное</a:t>
            </a:r>
            <a:r>
              <a:rPr lang="ru-RU" sz="2000" dirty="0"/>
              <a:t>, 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но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не смертельное </a:t>
            </a:r>
            <a:r>
              <a:rPr lang="ru-RU" sz="2000" dirty="0"/>
              <a:t>заболевание</a:t>
            </a:r>
          </a:p>
          <a:p>
            <a:pPr algn="ctr"/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675154" y="2094621"/>
            <a:ext cx="3022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ВИЧ-инфекция – </a:t>
            </a:r>
            <a:r>
              <a:rPr lang="ru-RU" sz="2000" dirty="0">
                <a:solidFill>
                  <a:srgbClr val="FF0000"/>
                </a:solidFill>
              </a:rPr>
              <a:t>хроническое </a:t>
            </a:r>
            <a:r>
              <a:rPr lang="ru-RU" sz="2000" dirty="0"/>
              <a:t>лекарственно </a:t>
            </a:r>
            <a:r>
              <a:rPr lang="ru-RU" sz="2000" dirty="0">
                <a:solidFill>
                  <a:srgbClr val="FF0000"/>
                </a:solidFill>
              </a:rPr>
              <a:t>управляемое </a:t>
            </a:r>
            <a:r>
              <a:rPr lang="ru-RU" sz="2000" dirty="0"/>
              <a:t>заболевание</a:t>
            </a:r>
          </a:p>
          <a:p>
            <a:pPr algn="ctr"/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778E7-74B0-4893-ADFF-AE79048E0FE0}"/>
              </a:ext>
            </a:extLst>
          </p:cNvPr>
          <p:cNvSpPr txBox="1"/>
          <p:nvPr/>
        </p:nvSpPr>
        <p:spPr>
          <a:xfrm>
            <a:off x="519320" y="3679670"/>
            <a:ext cx="222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800" dirty="0"/>
          </a:p>
          <a:p>
            <a:pPr algn="ctr"/>
            <a:r>
              <a:rPr lang="ru-RU" sz="1800" dirty="0"/>
              <a:t>Профилактика имеет важнейшее значение!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015C2-15B8-4675-9B6C-8441BA47597D}"/>
              </a:ext>
            </a:extLst>
          </p:cNvPr>
          <p:cNvSpPr txBox="1"/>
          <p:nvPr/>
        </p:nvSpPr>
        <p:spPr>
          <a:xfrm>
            <a:off x="6350620" y="3818169"/>
            <a:ext cx="198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800" dirty="0"/>
          </a:p>
          <a:p>
            <a:pPr algn="ctr"/>
            <a:r>
              <a:rPr lang="ru-RU" sz="1800" dirty="0"/>
              <a:t>Лечение – как профилактика!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EC2B8-6CC5-4638-B96A-97EA1BFD3424}"/>
              </a:ext>
            </a:extLst>
          </p:cNvPr>
          <p:cNvSpPr txBox="1"/>
          <p:nvPr/>
        </p:nvSpPr>
        <p:spPr>
          <a:xfrm>
            <a:off x="1888843" y="1566701"/>
            <a:ext cx="5452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highlight>
                  <a:srgbClr val="C0C0C0"/>
                </a:highlight>
              </a:rPr>
              <a:t>Сбалансированность и достоверность знаний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highlight>
                  <a:srgbClr val="C0C0C0"/>
                </a:highlight>
              </a:rPr>
              <a:t>по проблеме!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F2A42-E454-45F2-9CFF-2E252399DCB3}"/>
              </a:ext>
            </a:extLst>
          </p:cNvPr>
          <p:cNvSpPr txBox="1"/>
          <p:nvPr/>
        </p:nvSpPr>
        <p:spPr>
          <a:xfrm>
            <a:off x="446804" y="3325727"/>
            <a:ext cx="2687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!НЕ ПРИГОВОР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10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0864" t="11719" r="18740" b="6250"/>
          <a:stretch>
            <a:fillRect/>
          </a:stretch>
        </p:blipFill>
        <p:spPr bwMode="auto">
          <a:xfrm>
            <a:off x="1467630" y="201149"/>
            <a:ext cx="6208740" cy="474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86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8000" t="31111" r="27000" b="13778"/>
          <a:stretch>
            <a:fillRect/>
          </a:stretch>
        </p:blipFill>
        <p:spPr bwMode="auto">
          <a:xfrm>
            <a:off x="1031172" y="320041"/>
            <a:ext cx="6707773" cy="4620910"/>
          </a:xfrm>
          <a:prstGeom prst="flowChartManualInpu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0000" t="28036" r="31305" b="53556"/>
          <a:stretch>
            <a:fillRect/>
          </a:stretch>
        </p:blipFill>
        <p:spPr bwMode="auto">
          <a:xfrm rot="20852620">
            <a:off x="252749" y="463067"/>
            <a:ext cx="4422873" cy="118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5"/>
          <p:cNvSpPr txBox="1">
            <a:spLocks noGrp="1"/>
          </p:cNvSpPr>
          <p:nvPr>
            <p:ph type="title"/>
          </p:nvPr>
        </p:nvSpPr>
        <p:spPr>
          <a:xfrm>
            <a:off x="1002851" y="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7030A0"/>
                </a:solidFill>
              </a:rPr>
              <a:t>Стигма и дискриминация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058" y="596813"/>
            <a:ext cx="874122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Стигма</a:t>
            </a:r>
            <a:r>
              <a:rPr lang="ru-RU" sz="1800" b="1" dirty="0">
                <a:solidFill>
                  <a:srgbClr val="002060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(дословно «ярлык», «клеймо») – процесс навязывания человеку или группе людей негативной социальной роли. </a:t>
            </a:r>
            <a:br>
              <a:rPr lang="ru-RU" sz="1800" b="1" dirty="0">
                <a:solidFill>
                  <a:srgbClr val="002060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Montserrat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Это чрезвычайно сильный социальный «ярлык», который значительно меняет отношение окружающих к человеку или группе людей и влияет на отношение к самим себе.</a:t>
            </a:r>
          </a:p>
          <a:p>
            <a:pPr algn="just"/>
            <a:endParaRPr lang="ru-RU" sz="800" b="1" dirty="0">
              <a:solidFill>
                <a:srgbClr val="002060"/>
              </a:solidFill>
              <a:latin typeface="Montserra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Montserrat" panose="020B0604020202020204" charset="-52"/>
                <a:ea typeface="Calibri" panose="020F0502020204030204" pitchFamily="34" charset="0"/>
              </a:rPr>
              <a:t>Дискриминация</a:t>
            </a:r>
            <a:r>
              <a:rPr lang="ru-RU" sz="1800" b="1" dirty="0">
                <a:solidFill>
                  <a:srgbClr val="002060"/>
                </a:solidFill>
                <a:latin typeface="Montserrat" panose="020B0604020202020204" charset="-52"/>
                <a:ea typeface="Calibri" panose="020F0502020204030204" pitchFamily="34" charset="0"/>
              </a:rPr>
              <a:t> – прямое ущемление прав, ставящее одних граждан в худшее положение по сравнению с другими</a:t>
            </a:r>
            <a:endParaRPr lang="ru-RU" sz="1800" b="1" dirty="0">
              <a:solidFill>
                <a:srgbClr val="002060"/>
              </a:solidFill>
              <a:effectLst/>
              <a:latin typeface="Montserrat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666;p30"/>
          <p:cNvSpPr txBox="1">
            <a:spLocks/>
          </p:cNvSpPr>
          <p:nvPr/>
        </p:nvSpPr>
        <p:spPr>
          <a:xfrm>
            <a:off x="688195" y="1756183"/>
            <a:ext cx="508500" cy="4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>
                <a:solidFill>
                  <a:schemeClr val="lt1"/>
                </a:solidFill>
              </a:rPr>
              <a:t>01</a:t>
            </a:r>
          </a:p>
        </p:txBody>
      </p:sp>
      <p:sp>
        <p:nvSpPr>
          <p:cNvPr id="43" name="Google Shape;668;p30"/>
          <p:cNvSpPr/>
          <p:nvPr/>
        </p:nvSpPr>
        <p:spPr>
          <a:xfrm>
            <a:off x="6950782" y="2841476"/>
            <a:ext cx="857455" cy="873402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4" name="Google Shape;671;p30"/>
          <p:cNvSpPr/>
          <p:nvPr/>
        </p:nvSpPr>
        <p:spPr>
          <a:xfrm>
            <a:off x="3955466" y="2921082"/>
            <a:ext cx="889205" cy="88454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6" name="Google Shape;674;p30"/>
          <p:cNvSpPr txBox="1">
            <a:spLocks/>
          </p:cNvSpPr>
          <p:nvPr/>
        </p:nvSpPr>
        <p:spPr>
          <a:xfrm>
            <a:off x="7053944" y="2958929"/>
            <a:ext cx="577432" cy="66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8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indent="0"/>
            <a:r>
              <a:rPr lang="en" dirty="0">
                <a:solidFill>
                  <a:schemeClr val="lt1"/>
                </a:solidFill>
              </a:rPr>
              <a:t>3</a:t>
            </a:r>
          </a:p>
        </p:txBody>
      </p:sp>
      <p:sp>
        <p:nvSpPr>
          <p:cNvPr id="47" name="Google Shape;679;p30"/>
          <p:cNvSpPr txBox="1">
            <a:spLocks noGrp="1"/>
          </p:cNvSpPr>
          <p:nvPr>
            <p:ph type="subTitle" idx="7"/>
          </p:nvPr>
        </p:nvSpPr>
        <p:spPr>
          <a:xfrm>
            <a:off x="185058" y="3984585"/>
            <a:ext cx="2667900" cy="107941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ru-RU" sz="1400" b="1" dirty="0"/>
              <a:t>различия между людьми подчеркиваются </a:t>
            </a:r>
            <a:br>
              <a:rPr lang="ru-RU" sz="1400" b="1" dirty="0"/>
            </a:br>
            <a:r>
              <a:rPr lang="ru-RU" sz="1400" b="1" dirty="0"/>
              <a:t>и считаются важными</a:t>
            </a:r>
            <a:endParaRPr sz="1400" b="1" dirty="0"/>
          </a:p>
        </p:txBody>
      </p:sp>
      <p:sp>
        <p:nvSpPr>
          <p:cNvPr id="48" name="Google Shape;680;p30"/>
          <p:cNvSpPr txBox="1">
            <a:spLocks/>
          </p:cNvSpPr>
          <p:nvPr/>
        </p:nvSpPr>
        <p:spPr>
          <a:xfrm>
            <a:off x="4051111" y="2921083"/>
            <a:ext cx="651518" cy="71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8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 SemiBold"/>
              <a:buNone/>
              <a:defRPr sz="1600" b="0" i="0" u="none" strike="noStrike" cap="none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indent="0"/>
            <a:r>
              <a:rPr lang="en" dirty="0">
                <a:solidFill>
                  <a:schemeClr val="lt1"/>
                </a:solidFill>
              </a:rPr>
              <a:t>2</a:t>
            </a:r>
          </a:p>
        </p:txBody>
      </p:sp>
      <p:sp>
        <p:nvSpPr>
          <p:cNvPr id="50" name="Google Shape;665;p30"/>
          <p:cNvSpPr/>
          <p:nvPr/>
        </p:nvSpPr>
        <p:spPr>
          <a:xfrm>
            <a:off x="1057940" y="3026073"/>
            <a:ext cx="922135" cy="88454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1" name="Google Shape;666;p30"/>
          <p:cNvSpPr txBox="1">
            <a:spLocks/>
          </p:cNvSpPr>
          <p:nvPr/>
        </p:nvSpPr>
        <p:spPr>
          <a:xfrm>
            <a:off x="1196695" y="3037114"/>
            <a:ext cx="675648" cy="67776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500" b="1" dirty="0">
                <a:solidFill>
                  <a:schemeClr val="lt1"/>
                </a:solidFill>
                <a:latin typeface="Montserrat" panose="020B0604020202020204" charset="-52"/>
              </a:rPr>
              <a:t>1</a:t>
            </a:r>
          </a:p>
        </p:txBody>
      </p:sp>
      <p:sp>
        <p:nvSpPr>
          <p:cNvPr id="52" name="Google Shape;679;p30"/>
          <p:cNvSpPr txBox="1">
            <a:spLocks noGrp="1"/>
          </p:cNvSpPr>
          <p:nvPr>
            <p:ph type="subTitle" idx="7"/>
          </p:nvPr>
        </p:nvSpPr>
        <p:spPr>
          <a:xfrm>
            <a:off x="3094085" y="3984585"/>
            <a:ext cx="2667900" cy="107941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ru-RU" sz="1400" b="1" dirty="0"/>
              <a:t>людям с различиями приписывают негативные качества</a:t>
            </a:r>
            <a:endParaRPr sz="1400" b="1" dirty="0"/>
          </a:p>
        </p:txBody>
      </p:sp>
      <p:sp>
        <p:nvSpPr>
          <p:cNvPr id="54" name="Google Shape;679;p30"/>
          <p:cNvSpPr txBox="1">
            <a:spLocks noGrp="1"/>
          </p:cNvSpPr>
          <p:nvPr>
            <p:ph type="subTitle" idx="7"/>
          </p:nvPr>
        </p:nvSpPr>
        <p:spPr>
          <a:xfrm>
            <a:off x="6053017" y="3910619"/>
            <a:ext cx="2667900" cy="108190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ru-RU" sz="1400" b="1" dirty="0"/>
              <a:t>люди делятся на «нас» и «их»</a:t>
            </a:r>
            <a:endParaRPr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706851" y="4756226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40555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60718"/>
            <a:ext cx="6429420" cy="42862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+mn-lt"/>
              </a:rPr>
              <a:t>Последствия стигмы и дискриминации: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900" y="1028700"/>
            <a:ext cx="6172200" cy="411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297" y="578195"/>
            <a:ext cx="873140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500" b="1" i="1" u="sng" dirty="0">
                <a:solidFill>
                  <a:srgbClr val="C00000"/>
                </a:solidFill>
              </a:rPr>
              <a:t>Подрыв  усилий  по профилактике.</a:t>
            </a:r>
            <a:r>
              <a:rPr lang="ru-RU" sz="1500" u="sng" dirty="0">
                <a:solidFill>
                  <a:srgbClr val="C00000"/>
                </a:solidFill>
              </a:rPr>
              <a:t> </a:t>
            </a:r>
            <a:r>
              <a:rPr lang="ru-RU" sz="1500" dirty="0"/>
              <a:t>Из-за страха перед реакцией окружающих люди боятся узнать, инфицированы они или нет (боязнь прохождения обследования на ВИЧ);</a:t>
            </a:r>
          </a:p>
          <a:p>
            <a:pPr lvl="0"/>
            <a:r>
              <a:rPr lang="ru-RU" sz="1500" b="1" i="1" u="sng" dirty="0">
                <a:solidFill>
                  <a:srgbClr val="C00000"/>
                </a:solidFill>
              </a:rPr>
              <a:t>Распространение ВИЧ-инфекции среди населения по причине низкой обращаемости за услугами по профилактике ВИЧ.</a:t>
            </a:r>
            <a:r>
              <a:rPr lang="ru-RU" sz="1500" u="sng" dirty="0">
                <a:solidFill>
                  <a:srgbClr val="C00000"/>
                </a:solidFill>
              </a:rPr>
              <a:t> </a:t>
            </a:r>
            <a:r>
              <a:rPr lang="ru-RU" sz="1500" dirty="0"/>
              <a:t>Не зная о своем ВИЧ-статусе, но, будучи инфицированными, люди передают вирус другим, не подозревая об этом; </a:t>
            </a:r>
          </a:p>
          <a:p>
            <a:pPr lvl="0"/>
            <a:r>
              <a:rPr lang="ru-RU" sz="1500" b="1" i="1" u="sng" dirty="0">
                <a:solidFill>
                  <a:srgbClr val="C00000"/>
                </a:solidFill>
              </a:rPr>
              <a:t>Неприятие  проблемы и </a:t>
            </a:r>
            <a:r>
              <a:rPr lang="ru-RU" sz="1500" b="1" i="1" u="sng" dirty="0" err="1">
                <a:solidFill>
                  <a:srgbClr val="C00000"/>
                </a:solidFill>
              </a:rPr>
              <a:t>неосознание</a:t>
            </a:r>
            <a:r>
              <a:rPr lang="ru-RU" sz="1500" b="1" i="1" u="sng" dirty="0">
                <a:solidFill>
                  <a:srgbClr val="C00000"/>
                </a:solidFill>
              </a:rPr>
              <a:t>  собственного риска.</a:t>
            </a:r>
            <a:r>
              <a:rPr lang="ru-RU" sz="1500" u="sng" dirty="0">
                <a:solidFill>
                  <a:srgbClr val="C00000"/>
                </a:solidFill>
              </a:rPr>
              <a:t> </a:t>
            </a:r>
            <a:r>
              <a:rPr lang="ru-RU" sz="1500" dirty="0"/>
              <a:t>У  людей  возникает  иллюзия  безопасности (поскольку ВИЧ – проблема отдельных групп, к которым я не отношусь, мне ВИЧ не угрожает, а значит, я могу не беспокоиться о своем поведении);</a:t>
            </a:r>
          </a:p>
          <a:p>
            <a:pPr lvl="0"/>
            <a:r>
              <a:rPr lang="ru-RU" sz="1500" b="1" i="1" u="sng" dirty="0">
                <a:solidFill>
                  <a:srgbClr val="C00000"/>
                </a:solidFill>
              </a:rPr>
              <a:t>Умалчивание проблемы</a:t>
            </a:r>
            <a:r>
              <a:rPr lang="ru-RU" sz="1500" b="1" u="sng" dirty="0">
                <a:solidFill>
                  <a:srgbClr val="C00000"/>
                </a:solidFill>
              </a:rPr>
              <a:t>. </a:t>
            </a:r>
            <a:r>
              <a:rPr lang="ru-RU" sz="1500" dirty="0"/>
              <a:t>Человек может практиковать рискованное поведение из-за опасений, что изменение поведения вызовет подозрение о наличии ВИЧ-инфекции (например, настаивая на использовании презерватива, человек может опасаться вызвать подозрение партнера);</a:t>
            </a:r>
          </a:p>
          <a:p>
            <a:pPr lvl="0"/>
            <a:r>
              <a:rPr lang="ru-RU" sz="1500" b="1" i="1" u="sng" dirty="0">
                <a:solidFill>
                  <a:srgbClr val="C00000"/>
                </a:solidFill>
              </a:rPr>
              <a:t>Снижение приверженности к лечению и медицинскому наблюдению, отказ от лечения. </a:t>
            </a:r>
            <a:r>
              <a:rPr lang="ru-RU" sz="1500" dirty="0"/>
              <a:t>ЛЖВ отказываются от антиретровирусной терапии, боясь, что регулярный прием препаратов вызовет подозрения окружающих об их заболевании.</a:t>
            </a:r>
          </a:p>
          <a:p>
            <a:r>
              <a:rPr lang="ru-RU" sz="1500" b="1" i="1" u="sng" dirty="0" err="1">
                <a:solidFill>
                  <a:srgbClr val="C00000"/>
                </a:solidFill>
              </a:rPr>
              <a:t>Дикриминация</a:t>
            </a:r>
            <a:r>
              <a:rPr lang="ru-RU" sz="1500" b="1" i="1" u="sng" dirty="0">
                <a:solidFill>
                  <a:srgbClr val="C00000"/>
                </a:solidFill>
              </a:rPr>
              <a:t> приводит к ограничению прав, снижению качества жизни пациентов.</a:t>
            </a:r>
            <a:r>
              <a:rPr lang="ru-RU" sz="1500" dirty="0"/>
              <a:t> (например, отказ в медицинском обслуживании, отказ в оформлении в детское дошкольное учреждение и др.);</a:t>
            </a:r>
          </a:p>
          <a:p>
            <a:pPr lvl="0"/>
            <a:endParaRPr lang="ru-RU" sz="15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0336" y="1822379"/>
            <a:ext cx="447810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Чтобы теория перестала быть отстраненными цифрами и сводами правил и законов, в Республике Беларусь в предыдущие годы была проведена информационно-культурная кампания, в ходе которой ВИЧ-положительные люди с открытым ВИЧ-статусом поделились историями своей жизни.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Дискриминация не может существовать, если человек видит в людях, живущих с ВИЧ, конкретных людей, а не серую, обезличенную  массу «не таких, как все».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1CE655-1D63-4D18-B3C3-C087E8EEA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" t="23198" r="70509" b="19350"/>
          <a:stretch/>
        </p:blipFill>
        <p:spPr>
          <a:xfrm>
            <a:off x="0" y="4733"/>
            <a:ext cx="4140782" cy="4723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1BC054-D8D6-4C00-8C5B-0C35520D1465}"/>
              </a:ext>
            </a:extLst>
          </p:cNvPr>
          <p:cNvSpPr txBox="1"/>
          <p:nvPr/>
        </p:nvSpPr>
        <p:spPr>
          <a:xfrm>
            <a:off x="4518064" y="203125"/>
            <a:ext cx="433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ЛИЧНЫЕ ИСТОРИИ ЛЮДЕЙ, ЖИВУЩИХ С ВИЧ, с открытым ВИЧ-статусом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397882"/>
            <a:ext cx="5829300" cy="44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perspectiveLeft"/>
            <a:lightRig rig="threePt" dir="t"/>
          </a:scene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56000" t="43555" r="28500" b="30667"/>
          <a:stretch>
            <a:fillRect/>
          </a:stretch>
        </p:blipFill>
        <p:spPr bwMode="auto">
          <a:xfrm>
            <a:off x="5791199" y="857250"/>
            <a:ext cx="2949689" cy="2759387"/>
          </a:xfrm>
          <a:prstGeom prst="wedgeRectCallout">
            <a:avLst>
              <a:gd name="adj1" fmla="val 11743"/>
              <a:gd name="adj2" fmla="val 62094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33500" t="39111" r="51000" b="55556"/>
          <a:stretch>
            <a:fillRect/>
          </a:stretch>
        </p:blipFill>
        <p:spPr bwMode="auto">
          <a:xfrm>
            <a:off x="151701" y="302017"/>
            <a:ext cx="4420299" cy="85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85750"/>
            <a:ext cx="61341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5500" t="30222" r="30000" b="48445"/>
          <a:stretch>
            <a:fillRect/>
          </a:stretch>
        </p:blipFill>
        <p:spPr bwMode="auto">
          <a:xfrm>
            <a:off x="758282" y="1395104"/>
            <a:ext cx="2843561" cy="2353291"/>
          </a:xfrm>
          <a:prstGeom prst="wedgeRectCallout">
            <a:avLst>
              <a:gd name="adj1" fmla="val 38141"/>
              <a:gd name="adj2" fmla="val 63533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4500" t="24889" r="48500" b="68889"/>
          <a:stretch>
            <a:fillRect/>
          </a:stretch>
        </p:blipFill>
        <p:spPr bwMode="auto">
          <a:xfrm>
            <a:off x="4286250" y="171450"/>
            <a:ext cx="3371850" cy="69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562" y="385762"/>
            <a:ext cx="6115050" cy="4586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3500" t="35555" r="32500" b="39556"/>
          <a:stretch>
            <a:fillRect/>
          </a:stretch>
        </p:blipFill>
        <p:spPr bwMode="auto">
          <a:xfrm>
            <a:off x="501207" y="1589398"/>
            <a:ext cx="3168340" cy="3168340"/>
          </a:xfrm>
          <a:prstGeom prst="wedgeRectCallout">
            <a:avLst>
              <a:gd name="adj1" fmla="val -13626"/>
              <a:gd name="adj2" fmla="val 5979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1000" t="30222" r="52000" b="63556"/>
          <a:stretch>
            <a:fillRect/>
          </a:stretch>
        </p:blipFill>
        <p:spPr bwMode="auto">
          <a:xfrm>
            <a:off x="4457701" y="171450"/>
            <a:ext cx="333102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01_ВИЧ_системно\Центр здоровья\1 ноября 2016г\P61031-174546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001" y="33468"/>
            <a:ext cx="6127998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9765" r="34663" b="22851"/>
          <a:stretch>
            <a:fillRect/>
          </a:stretch>
        </p:blipFill>
        <p:spPr bwMode="auto">
          <a:xfrm>
            <a:off x="470528" y="210366"/>
            <a:ext cx="6994711" cy="405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Штриховая стрелка вправо 2"/>
          <p:cNvSpPr/>
          <p:nvPr/>
        </p:nvSpPr>
        <p:spPr>
          <a:xfrm rot="19312691">
            <a:off x="724829" y="3979451"/>
            <a:ext cx="802697" cy="248455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" name="TextBox 3"/>
          <p:cNvSpPr txBox="1"/>
          <p:nvPr/>
        </p:nvSpPr>
        <p:spPr>
          <a:xfrm>
            <a:off x="833540" y="4449175"/>
            <a:ext cx="7697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Надпись : «У меня ВИЧ :) обними поддержи» (Яна Панфилова)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806" y="1042792"/>
            <a:ext cx="3161132" cy="3161132"/>
          </a:xfrm>
          <a:prstGeom prst="hexagon">
            <a:avLst/>
          </a:prstGeom>
          <a:noFill/>
        </p:spPr>
      </p:pic>
      <p:pic>
        <p:nvPicPr>
          <p:cNvPr id="1028" name="Picture 4" descr="Картинки по запросу вич-инфекц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9797">
            <a:off x="1943804" y="1744650"/>
            <a:ext cx="1140547" cy="123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9828">
            <a:off x="1443626" y="4054214"/>
            <a:ext cx="1203600" cy="90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 l="9974" r="12231"/>
          <a:stretch>
            <a:fillRect/>
          </a:stretch>
        </p:blipFill>
        <p:spPr bwMode="auto">
          <a:xfrm rot="1341189">
            <a:off x="5609304" y="3683312"/>
            <a:ext cx="1282831" cy="104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37684">
            <a:off x="2972197" y="4003576"/>
            <a:ext cx="1506407" cy="922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 rot="21393101">
            <a:off x="3644963" y="2221882"/>
            <a:ext cx="264151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ВИЧ - инфекция</a:t>
            </a:r>
          </a:p>
        </p:txBody>
      </p:sp>
      <p:pic>
        <p:nvPicPr>
          <p:cNvPr id="1036" name="Picture 12" descr="Картинки по запросу вич-инфекция"/>
          <p:cNvPicPr>
            <a:picLocks noChangeAspect="1" noChangeArrowheads="1"/>
          </p:cNvPicPr>
          <p:nvPr/>
        </p:nvPicPr>
        <p:blipFill>
          <a:blip r:embed="rId8" cstate="print"/>
          <a:srcRect l="12770" r="19892"/>
          <a:stretch>
            <a:fillRect/>
          </a:stretch>
        </p:blipFill>
        <p:spPr bwMode="auto">
          <a:xfrm rot="21230675">
            <a:off x="473475" y="2878261"/>
            <a:ext cx="1364780" cy="862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8" name="Picture 14" descr="Картинки по запросу вич-инфекция"/>
          <p:cNvPicPr>
            <a:picLocks noChangeAspect="1" noChangeArrowheads="1"/>
          </p:cNvPicPr>
          <p:nvPr/>
        </p:nvPicPr>
        <p:blipFill>
          <a:blip r:embed="rId9" cstate="print"/>
          <a:srcRect l="6681" r="2491"/>
          <a:stretch>
            <a:fillRect/>
          </a:stretch>
        </p:blipFill>
        <p:spPr bwMode="auto">
          <a:xfrm rot="20741820">
            <a:off x="278475" y="1193498"/>
            <a:ext cx="1495229" cy="73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 descr="Картинки по запросу спид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28090">
            <a:off x="4247169" y="934045"/>
            <a:ext cx="1175654" cy="129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78420" y="107139"/>
            <a:ext cx="8541834" cy="696521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solidFill>
                  <a:srgbClr val="002060"/>
                </a:solidFill>
                <a:latin typeface="+mn-lt"/>
              </a:rPr>
              <a:t>ВИЧ-инфекция – многогранное социально значимое инфекционное заболевание</a:t>
            </a:r>
          </a:p>
        </p:txBody>
      </p:sp>
      <p:pic>
        <p:nvPicPr>
          <p:cNvPr id="40964" name="Picture 4" descr="ÐÐ°ÑÑÐ¸Ð½ÐºÐ¸ Ð¿Ð¾ Ð·Ð°Ð¿ÑÐ¾ÑÑ ÑÐ³Ð¾Ð»Ð¾Ð²Ð½ÑÐ¹ ÐºÐ¾Ð´ÐµÐºÑ ÑÐµÑÐ¿ÑÐ±Ð»Ð¸ÐºÐ¸ Ð±ÐµÐ»Ð°ÑÑÑÑ ÑÑ. 15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25655">
            <a:off x="6812285" y="1038745"/>
            <a:ext cx="1568100" cy="104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rcRect l="18750" r="22656"/>
          <a:stretch>
            <a:fillRect/>
          </a:stretch>
        </p:blipFill>
        <p:spPr bwMode="auto">
          <a:xfrm>
            <a:off x="7041935" y="2535410"/>
            <a:ext cx="1183748" cy="15151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5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196" t="9765" r="34663" b="20524"/>
          <a:stretch/>
        </p:blipFill>
        <p:spPr bwMode="auto">
          <a:xfrm>
            <a:off x="3811708" y="1769625"/>
            <a:ext cx="4958336" cy="307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8790" r="34663" b="19621"/>
          <a:stretch/>
        </p:blipFill>
        <p:spPr bwMode="auto">
          <a:xfrm>
            <a:off x="373956" y="296139"/>
            <a:ext cx="4316278" cy="265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722" y="114300"/>
            <a:ext cx="8567296" cy="1143000"/>
          </a:xfrm>
        </p:spPr>
        <p:txBody>
          <a:bodyPr>
            <a:normAutofit/>
          </a:bodyPr>
          <a:lstStyle/>
          <a:p>
            <a:pPr algn="ctr"/>
            <a:r>
              <a:rPr lang="ru-RU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Устранение стигмы и дискриминации в отношении ЛЖВ позволяет: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722" y="1164025"/>
            <a:ext cx="8742556" cy="360045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1575" b="1" dirty="0">
                <a:latin typeface="+mn-lt"/>
              </a:rPr>
              <a:t>разрушить психологический барьер, препятствующий тестированию на ВИЧ; </a:t>
            </a:r>
          </a:p>
          <a:p>
            <a:pPr>
              <a:buFont typeface="Wingdings" pitchFamily="2" charset="2"/>
              <a:buChar char="ü"/>
            </a:pPr>
            <a:r>
              <a:rPr lang="ru-RU" sz="1575" b="1" dirty="0">
                <a:latin typeface="+mn-lt"/>
              </a:rPr>
              <a:t>создает условия для изменения поведения; </a:t>
            </a:r>
          </a:p>
          <a:p>
            <a:pPr>
              <a:buFont typeface="Wingdings" pitchFamily="2" charset="2"/>
              <a:buChar char="ü"/>
            </a:pPr>
            <a:r>
              <a:rPr lang="ru-RU" sz="1575" b="1" dirty="0">
                <a:latin typeface="+mn-lt"/>
              </a:rPr>
              <a:t> помогает уменьшить необоснованные страхи и нормализовать отношения между людьми, сформировать адекватное отношение к ЛЖВ; </a:t>
            </a:r>
          </a:p>
          <a:p>
            <a:pPr>
              <a:buFont typeface="Wingdings" pitchFamily="2" charset="2"/>
              <a:buChar char="ü"/>
            </a:pPr>
            <a:r>
              <a:rPr lang="ru-RU" sz="1575" b="1" dirty="0">
                <a:latin typeface="+mn-lt"/>
              </a:rPr>
              <a:t> создает условия для своевременного обращения за помощью и лечением людей, живущих с ВИЧ, что в свою очередь является одной из мер профилактики ВИЧ-инфекции (прием АРВТ значительно снижает риск передачи вируса партнеру, ребенку). </a:t>
            </a:r>
          </a:p>
          <a:p>
            <a:pPr>
              <a:buFontTx/>
              <a:buChar char="-"/>
            </a:pPr>
            <a:endParaRPr lang="ru-RU" b="1" dirty="0">
              <a:latin typeface="+mn-lt"/>
            </a:endParaRP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    </a:t>
            </a:r>
            <a:r>
              <a:rPr lang="ru-RU" sz="2475" b="1" dirty="0">
                <a:solidFill>
                  <a:srgbClr val="C00000"/>
                </a:solidFill>
                <a:latin typeface="+mn-lt"/>
              </a:rPr>
              <a:t>Таким образом, устранение стигмы и дискриминации помогает создать механизмы контроля над распространением ВИЧ-инфекции.</a:t>
            </a:r>
            <a:r>
              <a:rPr lang="ru-RU" sz="2475" b="1" i="1" dirty="0">
                <a:solidFill>
                  <a:srgbClr val="C00000"/>
                </a:solidFill>
                <a:latin typeface="+mn-lt"/>
              </a:rPr>
              <a:t>	</a:t>
            </a:r>
          </a:p>
          <a:p>
            <a:endParaRPr lang="ru-RU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51621" y="878527"/>
            <a:ext cx="3952601" cy="283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9777" y="878527"/>
            <a:ext cx="3232057" cy="220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14039" y="75040"/>
            <a:ext cx="782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/>
            <a:r>
              <a:rPr lang="ru-RU" sz="2000" b="1" dirty="0">
                <a:solidFill>
                  <a:srgbClr val="002060"/>
                </a:solidFill>
              </a:rPr>
              <a:t>Любой человек может пройти добровольное обследование на ВИЧ (тестирование) по желанию.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633F544-E00D-4D90-A3F1-3F8F9249D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9766" t="26746" r="63036" b="41764"/>
          <a:stretch/>
        </p:blipFill>
        <p:spPr bwMode="auto">
          <a:xfrm>
            <a:off x="3254511" y="2214569"/>
            <a:ext cx="2634977" cy="271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4352" y="113229"/>
            <a:ext cx="5332359" cy="557128"/>
          </a:xfrm>
        </p:spPr>
        <p:txBody>
          <a:bodyPr/>
          <a:lstStyle/>
          <a:p>
            <a:r>
              <a:rPr lang="ru-RU" sz="24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АНТИТЕЛА К ВИЧ ПОЯВЛЯЮТСЯ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1486" y="760501"/>
            <a:ext cx="8051313" cy="1315489"/>
          </a:xfrm>
        </p:spPr>
        <p:txBody>
          <a:bodyPr/>
          <a:lstStyle/>
          <a:p>
            <a:pPr marL="342892" indent="-342892" defTabSz="1239807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90% инфицированных: в  течение 3 месяцев</a:t>
            </a:r>
          </a:p>
          <a:p>
            <a:pPr marL="0" indent="0" defTabSz="1239807"/>
            <a:endParaRPr lang="ru-RU" sz="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2" indent="-342892" defTabSz="1239807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5-10%: через 6 месяцев</a:t>
            </a:r>
          </a:p>
          <a:p>
            <a:pPr marL="0" indent="0" defTabSz="1239807"/>
            <a:endParaRPr lang="ru-RU" sz="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92" indent="-342892" defTabSz="1239807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1%: в более поздние сроки (от 6 мес.  до 3-х лет)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8435" y="2279362"/>
            <a:ext cx="76069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113" defTabSz="1239807"/>
            <a:r>
              <a:rPr lang="ru-RU" sz="2100" b="1" dirty="0">
                <a:solidFill>
                  <a:srgbClr val="CF0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 СПОСОБЕН ПЕРЕДАВАТЬ ВИЧ-ИНФЕКЦИЮ </a:t>
            </a:r>
            <a:br>
              <a:rPr lang="ru-RU" sz="2100" b="1" dirty="0">
                <a:solidFill>
                  <a:srgbClr val="CF0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100" b="1" dirty="0">
                <a:solidFill>
                  <a:srgbClr val="CF0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ТОГО МОМЕНТА, КАК ВИРУС ПОПАЛ В ОРГАНИЗМ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4423" y="3198315"/>
            <a:ext cx="8716800" cy="2046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600" b="1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Необходимо помнить</a:t>
            </a:r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что существует </a:t>
            </a:r>
            <a:r>
              <a:rPr 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«период </a:t>
            </a:r>
            <a:r>
              <a:rPr lang="ru-RU" sz="16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серонегативного</a:t>
            </a:r>
            <a:r>
              <a:rPr 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окна» </a:t>
            </a:r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3-6 месяцев, когда человек уже может быть инфицирован </a:t>
            </a:r>
            <a:b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заражать других людей, а анализ будет еще отрицательным. </a:t>
            </a:r>
          </a:p>
          <a:p>
            <a:pPr lvl="0" algn="just">
              <a:lnSpc>
                <a:spcPct val="115000"/>
              </a:lnSpc>
            </a:pPr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И, если риск заражения все-таки был менее, чем за 6 месяцев до теста, то тест необходимо повторить через 3-6 месяцев, а также предпринять все возможные усилия, чтобы не заразиться ВИЧ впоследствии.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28284" cy="9361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5B1447-3349-4DDA-BCDA-A7AD17BE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9" y="2214156"/>
            <a:ext cx="992210" cy="8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3C6786ED-23CF-458F-8AF0-1931EC354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068"/>
          <a:stretch>
            <a:fillRect/>
          </a:stretch>
        </p:blipFill>
        <p:spPr>
          <a:xfrm>
            <a:off x="1007945" y="0"/>
            <a:ext cx="4760260" cy="2888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34705-88A2-44E6-9514-417475EB93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163" y="1901375"/>
            <a:ext cx="4052782" cy="313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721011-D5EB-4BA7-995D-BFE1E4D3F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8" t="30092" r="61100" b="63096"/>
          <a:stretch/>
        </p:blipFill>
        <p:spPr>
          <a:xfrm>
            <a:off x="2848174" y="644651"/>
            <a:ext cx="4625705" cy="589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F69286-9641-4E28-8E0B-DAD434203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2" t="34038" r="64146" b="42981"/>
          <a:stretch/>
        </p:blipFill>
        <p:spPr>
          <a:xfrm>
            <a:off x="1937842" y="1543330"/>
            <a:ext cx="4997466" cy="26354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B345D8-F803-4486-8EA2-4E3A13A6A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1" t="14842" r="72967" b="76213"/>
          <a:stretch/>
        </p:blipFill>
        <p:spPr>
          <a:xfrm>
            <a:off x="635327" y="722377"/>
            <a:ext cx="2043707" cy="512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131" y="214296"/>
            <a:ext cx="3063760" cy="203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9367" y="165737"/>
            <a:ext cx="3210639" cy="212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0619" y="2364059"/>
            <a:ext cx="3210272" cy="212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5506" y="2364059"/>
            <a:ext cx="3210639" cy="212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E88C7-2D81-46AE-A43F-5267D544B766}"/>
              </a:ext>
            </a:extLst>
          </p:cNvPr>
          <p:cNvSpPr txBox="1"/>
          <p:nvPr/>
        </p:nvSpPr>
        <p:spPr>
          <a:xfrm>
            <a:off x="493775" y="4669986"/>
            <a:ext cx="7921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Акция по самотестированию на ВИЧ с использованием экспресс-тестов по слюне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G:\акция метрополитен\IMG-f1d837eea74eb9cecc36d50338cbc5c8-V.jpg"/>
          <p:cNvPicPr>
            <a:picLocks noChangeAspect="1" noChangeArrowheads="1"/>
          </p:cNvPicPr>
          <p:nvPr/>
        </p:nvPicPr>
        <p:blipFill>
          <a:blip r:embed="rId2" cstate="print"/>
          <a:srcRect b="15931"/>
          <a:stretch>
            <a:fillRect/>
          </a:stretch>
        </p:blipFill>
        <p:spPr bwMode="auto">
          <a:xfrm>
            <a:off x="2990514" y="267858"/>
            <a:ext cx="4607768" cy="460774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9342" t="67014" r="3783"/>
          <a:stretch>
            <a:fillRect/>
          </a:stretch>
        </p:blipFill>
        <p:spPr bwMode="auto">
          <a:xfrm>
            <a:off x="1143000" y="2678907"/>
            <a:ext cx="2035959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67014" r="53125"/>
          <a:stretch>
            <a:fillRect/>
          </a:stretch>
        </p:blipFill>
        <p:spPr bwMode="auto">
          <a:xfrm>
            <a:off x="1143000" y="910816"/>
            <a:ext cx="2035983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Выгнутая вверх стрелка 8"/>
          <p:cNvSpPr/>
          <p:nvPr/>
        </p:nvSpPr>
        <p:spPr>
          <a:xfrm>
            <a:off x="3500430" y="1178709"/>
            <a:ext cx="1875248" cy="857256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039501" y="2521944"/>
            <a:ext cx="600364" cy="397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10" name="Овал 9"/>
          <p:cNvSpPr/>
          <p:nvPr/>
        </p:nvSpPr>
        <p:spPr>
          <a:xfrm>
            <a:off x="4137872" y="980127"/>
            <a:ext cx="600364" cy="397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2" name="Выгнутая вверх стрелка 11"/>
          <p:cNvSpPr/>
          <p:nvPr/>
        </p:nvSpPr>
        <p:spPr>
          <a:xfrm rot="7530829">
            <a:off x="6482789" y="3346800"/>
            <a:ext cx="993372" cy="652932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965645" y="3673266"/>
            <a:ext cx="600364" cy="3971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G:\акция метрополитен\IMG-16eb7e0caa7ff07e34c7945ece6fea29-V.jpg"/>
          <p:cNvPicPr>
            <a:picLocks noChangeAspect="1" noChangeArrowheads="1"/>
          </p:cNvPicPr>
          <p:nvPr/>
        </p:nvPicPr>
        <p:blipFill>
          <a:blip r:embed="rId2" cstate="print"/>
          <a:srcRect r="28618"/>
          <a:stretch>
            <a:fillRect/>
          </a:stretch>
        </p:blipFill>
        <p:spPr bwMode="auto">
          <a:xfrm>
            <a:off x="1357290" y="679761"/>
            <a:ext cx="1071570" cy="3549554"/>
          </a:xfrm>
          <a:prstGeom prst="rect">
            <a:avLst/>
          </a:prstGeom>
          <a:noFill/>
        </p:spPr>
      </p:pic>
      <p:pic>
        <p:nvPicPr>
          <p:cNvPr id="94213" name="Picture 5" descr="G:\акция метрополитен\IMG-7393e42253bfc66a2240a2fe9dc1d163-V.jpg"/>
          <p:cNvPicPr>
            <a:picLocks noChangeAspect="1" noChangeArrowheads="1"/>
          </p:cNvPicPr>
          <p:nvPr/>
        </p:nvPicPr>
        <p:blipFill>
          <a:blip r:embed="rId3" cstate="print"/>
          <a:srcRect l="26506" r="30422"/>
          <a:stretch>
            <a:fillRect/>
          </a:stretch>
        </p:blipFill>
        <p:spPr bwMode="auto">
          <a:xfrm>
            <a:off x="2643174" y="803659"/>
            <a:ext cx="857256" cy="3429002"/>
          </a:xfrm>
          <a:prstGeom prst="rect">
            <a:avLst/>
          </a:prstGeom>
          <a:noFill/>
        </p:spPr>
      </p:pic>
      <p:pic>
        <p:nvPicPr>
          <p:cNvPr id="95234" name="Picture 2" descr="G:\акция метрополитен\IMG-c9e5cdcb7fe2b6723d61b8639af9491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7587" y="375032"/>
            <a:ext cx="4179123" cy="43820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09CAE5-10D0-4058-B523-7282D65F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0" t="18666" r="29400" b="6667"/>
          <a:stretch/>
        </p:blipFill>
        <p:spPr>
          <a:xfrm>
            <a:off x="3502152" y="104152"/>
            <a:ext cx="5029200" cy="4935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D314E-1622-4709-9DD7-F7CED98A21D2}"/>
              </a:ext>
            </a:extLst>
          </p:cNvPr>
          <p:cNvSpPr txBox="1"/>
          <p:nvPr/>
        </p:nvSpPr>
        <p:spPr>
          <a:xfrm>
            <a:off x="530352" y="1271016"/>
            <a:ext cx="273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Разработана памятка </a:t>
            </a:r>
          </a:p>
          <a:p>
            <a:pPr algn="ctr"/>
            <a:r>
              <a:rPr lang="ru-RU" sz="2400" dirty="0"/>
              <a:t>для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2028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394" y="114300"/>
            <a:ext cx="7411212" cy="454914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FF0000"/>
                </a:solidFill>
              </a:rPr>
              <a:t>ВИЧ-инфекция. Течение. Особенности.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7245" y="632992"/>
            <a:ext cx="5586984" cy="1762736"/>
          </a:xfrm>
        </p:spPr>
        <p:txBody>
          <a:bodyPr>
            <a:normAutofit/>
          </a:bodyPr>
          <a:lstStyle/>
          <a:p>
            <a:r>
              <a:rPr lang="ru-RU" sz="2000" dirty="0"/>
              <a:t>На начальных этапах болезнь никак себя не проявляет, и человек может выглядеть и чувствовать себя вполне здоровым…и передавать, сам того не зная, инфекцию другим людям.</a:t>
            </a:r>
          </a:p>
        </p:txBody>
      </p:sp>
      <p:pic>
        <p:nvPicPr>
          <p:cNvPr id="15362" name="Picture 2" descr="Гороскоп 2012: Близнецы. . Что ожидает Близнецов в следующем году? . Салават Страна Красоты, сайт в Салавате, салаватский форум,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90488" y="496292"/>
            <a:ext cx="2167128" cy="1615972"/>
          </a:xfrm>
          <a:prstGeom prst="rect">
            <a:avLst/>
          </a:prstGeom>
          <a:noFill/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2977EA58-FD82-41AA-8FAB-F6702B600E81}"/>
              </a:ext>
            </a:extLst>
          </p:cNvPr>
          <p:cNvSpPr txBox="1">
            <a:spLocks/>
          </p:cNvSpPr>
          <p:nvPr/>
        </p:nvSpPr>
        <p:spPr>
          <a:xfrm>
            <a:off x="267244" y="2651760"/>
            <a:ext cx="8611579" cy="214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2000" dirty="0"/>
              <a:t>Если не принимать специальные антиретровирусные препараты , то болезнь начинает прогрессировать и в последующем  (в среднем через 8-10 лет после инфицирования) наступает 4-ая терминальная стадия ВИЧ-инфекции (</a:t>
            </a:r>
            <a:r>
              <a:rPr lang="ru-RU" sz="2000" b="1" dirty="0">
                <a:solidFill>
                  <a:srgbClr val="FF0000"/>
                </a:solidFill>
              </a:rPr>
              <a:t>с</a:t>
            </a:r>
            <a:r>
              <a:rPr lang="ru-RU" sz="2000" dirty="0"/>
              <a:t>индром </a:t>
            </a:r>
            <a:r>
              <a:rPr lang="ru-RU" sz="2000" b="1" dirty="0">
                <a:solidFill>
                  <a:srgbClr val="FF0000"/>
                </a:solidFill>
              </a:rPr>
              <a:t>п</a:t>
            </a:r>
            <a:r>
              <a:rPr lang="ru-RU" sz="2000" dirty="0"/>
              <a:t>риобретённого </a:t>
            </a:r>
            <a:r>
              <a:rPr lang="ru-RU" sz="2000" b="1" dirty="0" err="1">
                <a:solidFill>
                  <a:srgbClr val="FF0000"/>
                </a:solidFill>
              </a:rPr>
              <a:t>и</a:t>
            </a:r>
            <a:r>
              <a:rPr lang="ru-RU" sz="2000" dirty="0" err="1"/>
              <a:t>ммуного</a:t>
            </a:r>
            <a:r>
              <a:rPr lang="ru-RU" sz="2000" dirty="0"/>
              <a:t>  </a:t>
            </a:r>
            <a:r>
              <a:rPr lang="ru-RU" sz="2000" b="1" dirty="0">
                <a:solidFill>
                  <a:srgbClr val="FF0000"/>
                </a:solidFill>
              </a:rPr>
              <a:t>д</a:t>
            </a:r>
            <a:r>
              <a:rPr lang="ru-RU" sz="2000" dirty="0"/>
              <a:t>ефицита)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AA18E-69A4-46BF-952B-38E666C77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0" t="22400" r="20700" b="8445"/>
          <a:stretch/>
        </p:blipFill>
        <p:spPr>
          <a:xfrm>
            <a:off x="1335024" y="26860"/>
            <a:ext cx="6912864" cy="46685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BC4D64-94C9-456B-BDDF-02930E3BB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00" t="24133" r="19400" b="58445"/>
          <a:stretch/>
        </p:blipFill>
        <p:spPr>
          <a:xfrm>
            <a:off x="0" y="4115372"/>
            <a:ext cx="6058693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виток: горизонтальный 1">
            <a:extLst>
              <a:ext uri="{FF2B5EF4-FFF2-40B4-BE49-F238E27FC236}">
                <a16:creationId xmlns:a16="http://schemas.microsoft.com/office/drawing/2014/main" id="{B06734FB-945D-49E0-A0ED-244C2A4EEB64}"/>
              </a:ext>
            </a:extLst>
          </p:cNvPr>
          <p:cNvSpPr/>
          <p:nvPr/>
        </p:nvSpPr>
        <p:spPr>
          <a:xfrm>
            <a:off x="230087" y="24384"/>
            <a:ext cx="8615987" cy="1060704"/>
          </a:xfrm>
          <a:prstGeom prst="horizontalScroll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может сделать каждый, чтобы сдерживать распространение ВИЧ-инфекции?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E00F73-8FF4-4503-AAE1-194A9106F589}"/>
              </a:ext>
            </a:extLst>
          </p:cNvPr>
          <p:cNvSpPr/>
          <p:nvPr/>
        </p:nvSpPr>
        <p:spPr>
          <a:xfrm>
            <a:off x="746400" y="1085088"/>
            <a:ext cx="7881709" cy="649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Оценить свой риск инфицирования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D5F4A3-C9EC-4C66-BC4A-E61980F5BC88}"/>
              </a:ext>
            </a:extLst>
          </p:cNvPr>
          <p:cNvSpPr/>
          <p:nvPr/>
        </p:nvSpPr>
        <p:spPr>
          <a:xfrm>
            <a:off x="786383" y="1862328"/>
            <a:ext cx="7881709" cy="649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случае риска пройти консультирование и тестирование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7C03AE-3EF5-4CB8-9A51-2B14C69ACCF5}"/>
              </a:ext>
            </a:extLst>
          </p:cNvPr>
          <p:cNvSpPr/>
          <p:nvPr/>
        </p:nvSpPr>
        <p:spPr>
          <a:xfrm>
            <a:off x="786384" y="3508248"/>
            <a:ext cx="7841724" cy="649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Поговорить с близкими о проблеме ВИЧ-инфекции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0C9BC2-099C-4DE9-9CC3-89D3844A5CC3}"/>
              </a:ext>
            </a:extLst>
          </p:cNvPr>
          <p:cNvSpPr/>
          <p:nvPr/>
        </p:nvSpPr>
        <p:spPr>
          <a:xfrm>
            <a:off x="786384" y="4288536"/>
            <a:ext cx="7841724" cy="649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допускать дискриминации в отношении людей, живущих с ВИЧ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A6F941-56A3-4476-93EF-297CE1CB4ED5}"/>
              </a:ext>
            </a:extLst>
          </p:cNvPr>
          <p:cNvSpPr/>
          <p:nvPr/>
        </p:nvSpPr>
        <p:spPr>
          <a:xfrm>
            <a:off x="786383" y="2654808"/>
            <a:ext cx="7841725" cy="6492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Адекватно (без стигмы) относится к людям, живущим с ВИЧ</a:t>
            </a:r>
          </a:p>
        </p:txBody>
      </p:sp>
      <p:pic>
        <p:nvPicPr>
          <p:cNvPr id="1026" name="Picture 2" descr="Всемирный день памяти жертв СПИДа - УЗ «МОГИЛЕВСКИЙ ОБЛАСТНОЙ  ЛЕЧЕБНО-ДИАГНОСТИЧЕСКИЙ ЦЕНТР»">
            <a:extLst>
              <a:ext uri="{FF2B5EF4-FFF2-40B4-BE49-F238E27FC236}">
                <a16:creationId xmlns:a16="http://schemas.microsoft.com/office/drawing/2014/main" id="{E936A545-E1F6-42DF-B7A1-B9850B94B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4000" r="25032"/>
          <a:stretch/>
        </p:blipFill>
        <p:spPr bwMode="auto">
          <a:xfrm>
            <a:off x="297925" y="1085088"/>
            <a:ext cx="393613" cy="6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Всемирный день памяти жертв СПИДа - УЗ «МОГИЛЕВСКИЙ ОБЛАСТНОЙ  ЛЕЧЕБНО-ДИАГНОСТИЧЕСКИЙ ЦЕНТР»">
            <a:extLst>
              <a:ext uri="{FF2B5EF4-FFF2-40B4-BE49-F238E27FC236}">
                <a16:creationId xmlns:a16="http://schemas.microsoft.com/office/drawing/2014/main" id="{3544FB34-CCC4-4879-A3C9-0E9451641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4000" r="25032"/>
          <a:stretch/>
        </p:blipFill>
        <p:spPr bwMode="auto">
          <a:xfrm>
            <a:off x="275811" y="1898904"/>
            <a:ext cx="393613" cy="6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Всемирный день памяти жертв СПИДа - УЗ «МОГИЛЕВСКИЙ ОБЛАСТНОЙ  ЛЕЧЕБНО-ДИАГНОСТИЧЕСКИЙ ЦЕНТР»">
            <a:extLst>
              <a:ext uri="{FF2B5EF4-FFF2-40B4-BE49-F238E27FC236}">
                <a16:creationId xmlns:a16="http://schemas.microsoft.com/office/drawing/2014/main" id="{1EF4D7B1-368A-46B9-A19B-7AEBA9F7F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4000" r="25032"/>
          <a:stretch/>
        </p:blipFill>
        <p:spPr bwMode="auto">
          <a:xfrm>
            <a:off x="297924" y="2679954"/>
            <a:ext cx="393613" cy="6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Всемирный день памяти жертв СПИДа - УЗ «МОГИЛЕВСКИЙ ОБЛАСТНОЙ  ЛЕЧЕБНО-ДИАГНОСТИЧЕСКИЙ ЦЕНТР»">
            <a:extLst>
              <a:ext uri="{FF2B5EF4-FFF2-40B4-BE49-F238E27FC236}">
                <a16:creationId xmlns:a16="http://schemas.microsoft.com/office/drawing/2014/main" id="{41A46176-8F36-4A95-A4C1-4616A6421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4000" r="25032"/>
          <a:stretch/>
        </p:blipFill>
        <p:spPr bwMode="auto">
          <a:xfrm>
            <a:off x="345556" y="3534156"/>
            <a:ext cx="393613" cy="6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Всемирный день памяти жертв СПИДа - УЗ «МОГИЛЕВСКИЙ ОБЛАСТНОЙ  ЛЕЧЕБНО-ДИАГНОСТИЧЕСКИЙ ЦЕНТР»">
            <a:extLst>
              <a:ext uri="{FF2B5EF4-FFF2-40B4-BE49-F238E27FC236}">
                <a16:creationId xmlns:a16="http://schemas.microsoft.com/office/drawing/2014/main" id="{62CE3268-D3F0-4925-933A-49020809C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4000" r="25032"/>
          <a:stretch/>
        </p:blipFill>
        <p:spPr bwMode="auto">
          <a:xfrm>
            <a:off x="275811" y="4341876"/>
            <a:ext cx="393613" cy="6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85" y="4208386"/>
            <a:ext cx="83524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37686E-E881-43C4-BDF4-DC1B4FEB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74" y="188402"/>
            <a:ext cx="2874989" cy="39183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64" y="188402"/>
            <a:ext cx="5559430" cy="391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00;p47">
            <a:extLst>
              <a:ext uri="{FF2B5EF4-FFF2-40B4-BE49-F238E27FC236}">
                <a16:creationId xmlns:a16="http://schemas.microsoft.com/office/drawing/2014/main" id="{D973E97B-07A4-5924-88CF-246651950301}"/>
              </a:ext>
            </a:extLst>
          </p:cNvPr>
          <p:cNvSpPr txBox="1">
            <a:spLocks/>
          </p:cNvSpPr>
          <p:nvPr/>
        </p:nvSpPr>
        <p:spPr>
          <a:xfrm>
            <a:off x="1325153" y="209086"/>
            <a:ext cx="6209322" cy="40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None/>
              <a:defRPr sz="1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defTabSz="914378">
              <a:buClr>
                <a:srgbClr val="D6473F"/>
              </a:buClr>
            </a:pPr>
            <a:r>
              <a:rPr lang="ru-RU" sz="2100" dirty="0">
                <a:solidFill>
                  <a:srgbClr val="40A2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ВСПОМНИМ ОПРЕДЕЛЕНИЯ:</a:t>
            </a:r>
          </a:p>
        </p:txBody>
      </p:sp>
      <p:sp>
        <p:nvSpPr>
          <p:cNvPr id="6" name="Text Box 1034">
            <a:extLst>
              <a:ext uri="{FF2B5EF4-FFF2-40B4-BE49-F238E27FC236}">
                <a16:creationId xmlns:a16="http://schemas.microsoft.com/office/drawing/2014/main" id="{806B434E-1C62-0B33-ABF6-9F014D12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00" y="3960020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8">
              <a:lnSpc>
                <a:spcPct val="100000"/>
              </a:lnSpc>
              <a:spcBef>
                <a:spcPct val="50000"/>
              </a:spcBef>
              <a:buNone/>
            </a:pPr>
            <a:endParaRPr lang="ru-RU" altLang="x-none" sz="2400">
              <a:solidFill>
                <a:srgbClr val="D6473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035">
            <a:extLst>
              <a:ext uri="{FF2B5EF4-FFF2-40B4-BE49-F238E27FC236}">
                <a16:creationId xmlns:a16="http://schemas.microsoft.com/office/drawing/2014/main" id="{516413A2-B7AB-3083-8DE7-41101F132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800" y="4264819"/>
            <a:ext cx="434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50000"/>
              </a:spcBef>
              <a:buNone/>
            </a:pPr>
            <a:r>
              <a:rPr lang="ru-RU" altLang="x-none" sz="2000" b="1" dirty="0">
                <a:solidFill>
                  <a:srgbClr val="C00000"/>
                </a:solidFill>
                <a:latin typeface="Montserrat" panose="020B0604020202020204" charset="-52"/>
              </a:rPr>
              <a:t>В среднем 8-10 лет*</a:t>
            </a:r>
            <a:r>
              <a:rPr lang="ru-RU" altLang="x-none" sz="2400" b="1" dirty="0">
                <a:solidFill>
                  <a:srgbClr val="C00000"/>
                </a:solidFill>
                <a:latin typeface="Montserrat" panose="020B0604020202020204" charset="-52"/>
              </a:rPr>
              <a:t> </a:t>
            </a:r>
          </a:p>
          <a:p>
            <a:pPr algn="ctr" defTabSz="914378">
              <a:lnSpc>
                <a:spcPct val="100000"/>
              </a:lnSpc>
              <a:spcBef>
                <a:spcPct val="50000"/>
              </a:spcBef>
              <a:buNone/>
            </a:pPr>
            <a:r>
              <a:rPr lang="ru-RU" altLang="x-none" sz="1400" b="1" dirty="0">
                <a:solidFill>
                  <a:srgbClr val="C00000"/>
                </a:solidFill>
                <a:latin typeface="Montserrat" panose="020B0604020202020204" charset="-52"/>
              </a:rPr>
              <a:t>*</a:t>
            </a:r>
            <a:r>
              <a:rPr lang="ru-RU" altLang="x-none" sz="1200" b="1" dirty="0">
                <a:solidFill>
                  <a:srgbClr val="C00000"/>
                </a:solidFill>
                <a:latin typeface="Montserrat" panose="020B0604020202020204" charset="-52"/>
              </a:rPr>
              <a:t>при отсутствии специального лечения</a:t>
            </a:r>
            <a:endParaRPr lang="en-US" altLang="x-none" sz="1200" b="1" dirty="0">
              <a:solidFill>
                <a:srgbClr val="C00000"/>
              </a:solidFill>
              <a:latin typeface="Montserrat" panose="020B0604020202020204" charset="-52"/>
            </a:endParaRPr>
          </a:p>
        </p:txBody>
      </p:sp>
      <p:sp>
        <p:nvSpPr>
          <p:cNvPr id="8" name="Line 1036">
            <a:extLst>
              <a:ext uri="{FF2B5EF4-FFF2-40B4-BE49-F238E27FC236}">
                <a16:creationId xmlns:a16="http://schemas.microsoft.com/office/drawing/2014/main" id="{B1E74DF9-27F6-B3B5-DE0D-0F72BB366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00" y="4264819"/>
            <a:ext cx="7772400" cy="0"/>
          </a:xfrm>
          <a:prstGeom prst="lin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8"/>
            <a:endParaRPr lang="x-none"/>
          </a:p>
        </p:txBody>
      </p:sp>
      <p:sp>
        <p:nvSpPr>
          <p:cNvPr id="9" name="Line 1037">
            <a:extLst>
              <a:ext uri="{FF2B5EF4-FFF2-40B4-BE49-F238E27FC236}">
                <a16:creationId xmlns:a16="http://schemas.microsoft.com/office/drawing/2014/main" id="{AFD51754-E4CF-ACC0-DBB6-029F8277A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1200" y="3927475"/>
            <a:ext cx="0" cy="2611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8"/>
            <a:endParaRPr lang="x-none"/>
          </a:p>
        </p:txBody>
      </p:sp>
      <p:sp>
        <p:nvSpPr>
          <p:cNvPr id="10" name="Text Box 1038">
            <a:extLst>
              <a:ext uri="{FF2B5EF4-FFF2-40B4-BE49-F238E27FC236}">
                <a16:creationId xmlns:a16="http://schemas.microsoft.com/office/drawing/2014/main" id="{9A7D2F5A-0DCA-8CEC-0BF7-DC31C23B7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84" y="3674447"/>
            <a:ext cx="3352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50000"/>
              </a:spcBef>
              <a:buNone/>
            </a:pPr>
            <a:r>
              <a:rPr lang="ru-RU" altLang="x-none" sz="1400" b="1" dirty="0">
                <a:solidFill>
                  <a:srgbClr val="006600"/>
                </a:solidFill>
                <a:latin typeface="Montserrat" panose="020B0604020202020204" charset="-52"/>
              </a:rPr>
              <a:t>время инфицирования</a:t>
            </a:r>
            <a:endParaRPr lang="en-US" altLang="x-none" sz="1400" b="1" dirty="0">
              <a:solidFill>
                <a:srgbClr val="006600"/>
              </a:solidFill>
              <a:latin typeface="Montserrat" panose="020B0604020202020204" charset="-52"/>
            </a:endParaRPr>
          </a:p>
        </p:txBody>
      </p:sp>
      <p:sp>
        <p:nvSpPr>
          <p:cNvPr id="11" name="Text Box 1039">
            <a:extLst>
              <a:ext uri="{FF2B5EF4-FFF2-40B4-BE49-F238E27FC236}">
                <a16:creationId xmlns:a16="http://schemas.microsoft.com/office/drawing/2014/main" id="{E730E891-A149-9826-A0D7-35F7576E6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622" y="3661856"/>
            <a:ext cx="41056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8">
              <a:lnSpc>
                <a:spcPct val="100000"/>
              </a:lnSpc>
              <a:spcBef>
                <a:spcPct val="50000"/>
              </a:spcBef>
              <a:buNone/>
            </a:pPr>
            <a:r>
              <a:rPr lang="ru-RU" altLang="x-none" sz="1400" b="1" dirty="0">
                <a:solidFill>
                  <a:srgbClr val="C00000"/>
                </a:solidFill>
                <a:latin typeface="Arial Unicode MS" pitchFamily="34" charset="-128"/>
              </a:rPr>
              <a:t>         </a:t>
            </a:r>
            <a:r>
              <a:rPr lang="ru-RU" altLang="x-none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время развития СПИДа</a:t>
            </a:r>
            <a:endParaRPr lang="en-US" altLang="x-none" sz="1400" b="1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Line 1040">
            <a:extLst>
              <a:ext uri="{FF2B5EF4-FFF2-40B4-BE49-F238E27FC236}">
                <a16:creationId xmlns:a16="http://schemas.microsoft.com/office/drawing/2014/main" id="{95643EB6-B56F-3E91-A0B7-A63DEC7190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7800" y="4003676"/>
            <a:ext cx="0" cy="2611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8"/>
            <a:endParaRPr lang="x-none"/>
          </a:p>
        </p:txBody>
      </p:sp>
      <p:sp>
        <p:nvSpPr>
          <p:cNvPr id="13" name="Line 1041">
            <a:extLst>
              <a:ext uri="{FF2B5EF4-FFF2-40B4-BE49-F238E27FC236}">
                <a16:creationId xmlns:a16="http://schemas.microsoft.com/office/drawing/2014/main" id="{2B770E50-1734-C4CF-3045-EF54DBB692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7800" y="4264819"/>
            <a:ext cx="6248400" cy="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8"/>
            <a:endParaRPr lang="x-none"/>
          </a:p>
        </p:txBody>
      </p:sp>
      <p:sp>
        <p:nvSpPr>
          <p:cNvPr id="14" name="Line 1042">
            <a:extLst>
              <a:ext uri="{FF2B5EF4-FFF2-40B4-BE49-F238E27FC236}">
                <a16:creationId xmlns:a16="http://schemas.microsoft.com/office/drawing/2014/main" id="{0EDFE8C7-C52A-7259-B800-407FDA780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1200" y="4264819"/>
            <a:ext cx="1905000" cy="0"/>
          </a:xfrm>
          <a:prstGeom prst="line">
            <a:avLst/>
          </a:prstGeom>
          <a:noFill/>
          <a:ln w="101600">
            <a:solidFill>
              <a:srgbClr val="F60A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8"/>
            <a:endParaRPr lang="x-none"/>
          </a:p>
        </p:txBody>
      </p:sp>
      <p:sp>
        <p:nvSpPr>
          <p:cNvPr id="15" name="AutoShape 1043">
            <a:extLst>
              <a:ext uri="{FF2B5EF4-FFF2-40B4-BE49-F238E27FC236}">
                <a16:creationId xmlns:a16="http://schemas.microsoft.com/office/drawing/2014/main" id="{43D526C4-CC00-4DF8-CB32-3D0D379927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67800" y="4341019"/>
            <a:ext cx="609600" cy="304800"/>
          </a:xfrm>
          <a:prstGeom prst="leftArrowCallout">
            <a:avLst>
              <a:gd name="adj1" fmla="val 0"/>
              <a:gd name="adj2" fmla="val 25347"/>
              <a:gd name="adj3" fmla="val 81370"/>
              <a:gd name="adj4" fmla="val 0"/>
            </a:avLst>
          </a:prstGeom>
          <a:solidFill>
            <a:srgbClr val="FFFFFF"/>
          </a:solidFill>
          <a:ln w="38100">
            <a:solidFill>
              <a:srgbClr val="F6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0"/>
              </a:spcBef>
              <a:buNone/>
            </a:pPr>
            <a:endParaRPr lang="ru-RU" altLang="x-none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AutoShape 1044">
            <a:extLst>
              <a:ext uri="{FF2B5EF4-FFF2-40B4-BE49-F238E27FC236}">
                <a16:creationId xmlns:a16="http://schemas.microsoft.com/office/drawing/2014/main" id="{0B3EE7E0-BC0B-FCDF-AEC2-1A7F974E1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1600" y="4341019"/>
            <a:ext cx="609600" cy="304800"/>
          </a:xfrm>
          <a:prstGeom prst="leftArrowCallout">
            <a:avLst>
              <a:gd name="adj1" fmla="val 0"/>
              <a:gd name="adj2" fmla="val 25347"/>
              <a:gd name="adj3" fmla="val 81370"/>
              <a:gd name="adj4" fmla="val 0"/>
            </a:avLst>
          </a:prstGeom>
          <a:solidFill>
            <a:srgbClr val="FFFFFF"/>
          </a:solidFill>
          <a:ln w="38100">
            <a:solidFill>
              <a:srgbClr val="F6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0"/>
              </a:spcBef>
              <a:buNone/>
            </a:pPr>
            <a:endParaRPr lang="ru-RU" altLang="x-none" sz="2000">
              <a:solidFill>
                <a:srgbClr val="D6473F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AutoShape 1045">
            <a:extLst>
              <a:ext uri="{FF2B5EF4-FFF2-40B4-BE49-F238E27FC236}">
                <a16:creationId xmlns:a16="http://schemas.microsoft.com/office/drawing/2014/main" id="{90B2A778-554C-6D01-E811-C800CFBEC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0400" y="4188619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8000"/>
          </a:solidFill>
          <a:ln w="317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0"/>
              </a:spcBef>
              <a:buNone/>
            </a:pPr>
            <a:endParaRPr lang="ru-RU" altLang="x-none" sz="2000">
              <a:solidFill>
                <a:srgbClr val="D6473F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AutoShape 1046">
            <a:extLst>
              <a:ext uri="{FF2B5EF4-FFF2-40B4-BE49-F238E27FC236}">
                <a16:creationId xmlns:a16="http://schemas.microsoft.com/office/drawing/2014/main" id="{98A61957-E3FE-B3B0-1274-820D5A605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0400" y="4188619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CC66"/>
          </a:solidFill>
          <a:ln w="31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0"/>
              </a:spcBef>
              <a:buNone/>
            </a:pPr>
            <a:endParaRPr lang="ru-RU" altLang="x-none" sz="2000">
              <a:solidFill>
                <a:srgbClr val="D6473F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AutoShape 1047">
            <a:extLst>
              <a:ext uri="{FF2B5EF4-FFF2-40B4-BE49-F238E27FC236}">
                <a16:creationId xmlns:a16="http://schemas.microsoft.com/office/drawing/2014/main" id="{2989336B-7F2B-76BD-20E7-0D6430201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0400" y="4188619"/>
            <a:ext cx="914400" cy="1524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60A26"/>
          </a:solidFill>
          <a:ln w="3175">
            <a:solidFill>
              <a:srgbClr val="F60A2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0"/>
              </a:spcBef>
              <a:buNone/>
            </a:pPr>
            <a:endParaRPr lang="ru-RU" altLang="x-none" sz="2000">
              <a:solidFill>
                <a:srgbClr val="D6473F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44AAD3CD-59AA-59DC-2755-7ECD4F007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00" y="481547"/>
            <a:ext cx="7622336" cy="1597947"/>
          </a:xfrm>
        </p:spPr>
        <p:txBody>
          <a:bodyPr/>
          <a:lstStyle/>
          <a:p>
            <a:pPr indent="0" algn="just"/>
            <a:r>
              <a:rPr lang="ru-RU" sz="1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ВИЧ-инфекция</a:t>
            </a:r>
            <a:r>
              <a:rPr lang="ru-RU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хроническое инфекционное заболевание, возникающее  вследствие инфицирования вирусом иммунодефицита человека (ВИЧ) </a:t>
            </a:r>
          </a:p>
          <a:p>
            <a:endParaRPr lang="ru-RU" sz="2000" dirty="0"/>
          </a:p>
          <a:p>
            <a:endParaRPr lang="x-none" sz="2000" dirty="0"/>
          </a:p>
        </p:txBody>
      </p:sp>
      <p:grpSp>
        <p:nvGrpSpPr>
          <p:cNvPr id="21" name="Google Shape;9015;p69">
            <a:extLst>
              <a:ext uri="{FF2B5EF4-FFF2-40B4-BE49-F238E27FC236}">
                <a16:creationId xmlns:a16="http://schemas.microsoft.com/office/drawing/2014/main" id="{E9D5E5DF-20A8-276A-1324-BE3A1EDB3A1F}"/>
              </a:ext>
            </a:extLst>
          </p:cNvPr>
          <p:cNvGrpSpPr/>
          <p:nvPr/>
        </p:nvGrpSpPr>
        <p:grpSpPr>
          <a:xfrm>
            <a:off x="225352" y="515859"/>
            <a:ext cx="617219" cy="601021"/>
            <a:chOff x="1492675" y="4992125"/>
            <a:chExt cx="481825" cy="481825"/>
          </a:xfrm>
          <a:solidFill>
            <a:srgbClr val="00B050"/>
          </a:solidFill>
        </p:grpSpPr>
        <p:sp>
          <p:nvSpPr>
            <p:cNvPr id="22" name="Google Shape;9016;p69">
              <a:extLst>
                <a:ext uri="{FF2B5EF4-FFF2-40B4-BE49-F238E27FC236}">
                  <a16:creationId xmlns:a16="http://schemas.microsoft.com/office/drawing/2014/main" id="{A7486B96-8632-7EAA-86E4-3E068BC7ADF2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9017;p69">
              <a:extLst>
                <a:ext uri="{FF2B5EF4-FFF2-40B4-BE49-F238E27FC236}">
                  <a16:creationId xmlns:a16="http://schemas.microsoft.com/office/drawing/2014/main" id="{105A7A56-25C4-FB79-505C-888FD43C0383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210F13EE-D102-FF15-F3C0-57DA4960D832}"/>
              </a:ext>
            </a:extLst>
          </p:cNvPr>
          <p:cNvSpPr txBox="1">
            <a:spLocks/>
          </p:cNvSpPr>
          <p:nvPr/>
        </p:nvSpPr>
        <p:spPr>
          <a:xfrm>
            <a:off x="453639" y="2167707"/>
            <a:ext cx="8152721" cy="144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algn="just" defTabSz="914378">
              <a:buClr>
                <a:srgbClr val="13242C"/>
              </a:buClr>
            </a:pPr>
            <a: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СПИД - 4 терминальная стадия ВИЧ-инфекции, </a:t>
            </a:r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заболеваний, которые возникают в результате разрушения вирусом (ВИЧ) иммунной системы человека и его способности сопротивляться инфекциям и неинфекционным заболеваниям</a:t>
            </a:r>
            <a:endParaRPr lang="x-none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DDE29-27E3-4091-84C6-C51EA53A7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1" y="2278316"/>
            <a:ext cx="617273" cy="598984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533D043-4DB1-4218-BF20-4260EB7ECD16}"/>
              </a:ext>
            </a:extLst>
          </p:cNvPr>
          <p:cNvSpPr/>
          <p:nvPr/>
        </p:nvSpPr>
        <p:spPr>
          <a:xfrm>
            <a:off x="724884" y="1456696"/>
            <a:ext cx="4288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31550" cmpd="sng">
                  <a:gradFill>
                    <a:gsLst>
                      <a:gs pos="70000">
                        <a:srgbClr val="FF0000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ВИЧ-инфекция  </a:t>
            </a:r>
          </a:p>
        </p:txBody>
      </p:sp>
      <p:sp>
        <p:nvSpPr>
          <p:cNvPr id="27" name="Не равно 26">
            <a:extLst>
              <a:ext uri="{FF2B5EF4-FFF2-40B4-BE49-F238E27FC236}">
                <a16:creationId xmlns:a16="http://schemas.microsoft.com/office/drawing/2014/main" id="{21F96555-C53D-4B8B-9D6E-05A7F31537B7}"/>
              </a:ext>
            </a:extLst>
          </p:cNvPr>
          <p:cNvSpPr/>
          <p:nvPr/>
        </p:nvSpPr>
        <p:spPr>
          <a:xfrm>
            <a:off x="4807472" y="1474652"/>
            <a:ext cx="1812191" cy="68993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chemeClr val="accent3">
              <a:lumMod val="60000"/>
              <a:lumOff val="4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effectLst>
                  <a:outerShdw blurRad="50800" dist="50800" dir="5400000" algn="ctr" rotWithShape="0">
                    <a:srgbClr val="0E321C"/>
                  </a:outerShdw>
                </a:effectLst>
              </a:rPr>
              <a:t>не равно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2B44513-C135-40B7-B5BD-12DF4C784C57}"/>
              </a:ext>
            </a:extLst>
          </p:cNvPr>
          <p:cNvSpPr/>
          <p:nvPr/>
        </p:nvSpPr>
        <p:spPr>
          <a:xfrm>
            <a:off x="6619664" y="1357273"/>
            <a:ext cx="18004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31550" cmpd="sng">
                  <a:gradFill>
                    <a:gsLst>
                      <a:gs pos="70000">
                        <a:srgbClr val="FF0000"/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СПИД </a:t>
            </a:r>
          </a:p>
        </p:txBody>
      </p:sp>
    </p:spTree>
    <p:extLst>
      <p:ext uri="{BB962C8B-B14F-4D97-AF65-F5344CB8AC3E}">
        <p14:creationId xmlns:p14="http://schemas.microsoft.com/office/powerpoint/2010/main" val="5739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47"/>
          <p:cNvSpPr txBox="1">
            <a:spLocks noGrp="1"/>
          </p:cNvSpPr>
          <p:nvPr>
            <p:ph type="title"/>
          </p:nvPr>
        </p:nvSpPr>
        <p:spPr>
          <a:xfrm>
            <a:off x="138545" y="130091"/>
            <a:ext cx="8491965" cy="5727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ru-RU" sz="2400" dirty="0">
                <a:solidFill>
                  <a:srgbClr val="40A2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ГЛОБАЛЬНАЯ СТАТИСТИКА </a:t>
            </a:r>
            <a:r>
              <a:rPr lang="ru-RU" sz="2400" dirty="0">
                <a:solidFill>
                  <a:srgbClr val="40A2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 конец 2022 года)</a:t>
            </a:r>
            <a:endParaRPr sz="2400" dirty="0">
              <a:solidFill>
                <a:srgbClr val="40A2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01" name="Google Shape;1601;p47"/>
          <p:cNvGrpSpPr/>
          <p:nvPr/>
        </p:nvGrpSpPr>
        <p:grpSpPr>
          <a:xfrm>
            <a:off x="937032" y="604619"/>
            <a:ext cx="7014449" cy="3668148"/>
            <a:chOff x="233350" y="949250"/>
            <a:chExt cx="7137300" cy="3802300"/>
          </a:xfrm>
        </p:grpSpPr>
        <p:sp>
          <p:nvSpPr>
            <p:cNvPr id="1602" name="Google Shape;1602;p47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1653" name="Google Shape;1653;p47"/>
          <p:cNvSpPr txBox="1"/>
          <p:nvPr/>
        </p:nvSpPr>
        <p:spPr>
          <a:xfrm>
            <a:off x="1195339" y="903824"/>
            <a:ext cx="2044513" cy="86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b="1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   </a:t>
            </a:r>
            <a:r>
              <a:rPr lang="ru-RU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39 млн </a:t>
            </a:r>
            <a:br>
              <a:rPr lang="ru-RU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[33,1–45,7 млн] 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человек, живущих 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с ВИЧ-инфекцией </a:t>
            </a:r>
            <a:b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         </a:t>
            </a:r>
            <a:endParaRPr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1" name="Google Shape;11651;p75"/>
          <p:cNvGrpSpPr/>
          <p:nvPr/>
        </p:nvGrpSpPr>
        <p:grpSpPr>
          <a:xfrm>
            <a:off x="271420" y="818726"/>
            <a:ext cx="826136" cy="812334"/>
            <a:chOff x="-5971525" y="3273750"/>
            <a:chExt cx="292250" cy="290650"/>
          </a:xfrm>
          <a:solidFill>
            <a:schemeClr val="accent2"/>
          </a:solidFill>
        </p:grpSpPr>
        <p:sp>
          <p:nvSpPr>
            <p:cNvPr id="72" name="Google Shape;11652;p75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3" name="Google Shape;11653;p75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74" name="Google Shape;9301;p70"/>
          <p:cNvGrpSpPr/>
          <p:nvPr/>
        </p:nvGrpSpPr>
        <p:grpSpPr>
          <a:xfrm>
            <a:off x="3955659" y="870588"/>
            <a:ext cx="1052151" cy="934085"/>
            <a:chOff x="-25834600" y="3176875"/>
            <a:chExt cx="296950" cy="296950"/>
          </a:xfrm>
          <a:solidFill>
            <a:schemeClr val="accent2"/>
          </a:solidFill>
        </p:grpSpPr>
        <p:sp>
          <p:nvSpPr>
            <p:cNvPr id="75" name="Google Shape;9302;p70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6" name="Google Shape;9303;p70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7" name="Google Shape;9304;p70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8" name="Google Shape;9305;p70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9" name="Google Shape;9306;p70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80" name="Google Shape;1653;p47"/>
          <p:cNvSpPr txBox="1"/>
          <p:nvPr/>
        </p:nvSpPr>
        <p:spPr>
          <a:xfrm>
            <a:off x="5299945" y="898204"/>
            <a:ext cx="2998387" cy="87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r>
              <a:rPr lang="ru-RU" b="1" dirty="0">
                <a:solidFill>
                  <a:srgbClr val="9933FF"/>
                </a:solidFill>
                <a:latin typeface="Montserrat"/>
                <a:ea typeface="Montserrat"/>
                <a:cs typeface="Montserrat"/>
                <a:sym typeface="Montserrat"/>
              </a:rPr>
              <a:t>АРТ получали </a:t>
            </a:r>
          </a:p>
          <a:p>
            <a:pPr lvl="0"/>
            <a:r>
              <a:rPr lang="ru-RU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lang="ru-RU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29,8 млн ЛЖВ 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глобальный охват АРТ (АРВТ) </a:t>
            </a:r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составил </a:t>
            </a:r>
            <a:r>
              <a:rPr lang="ru-RU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76%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[65–89%]</a:t>
            </a:r>
            <a:endParaRPr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9" name="Google Shape;9587;p71"/>
          <p:cNvGrpSpPr/>
          <p:nvPr/>
        </p:nvGrpSpPr>
        <p:grpSpPr>
          <a:xfrm>
            <a:off x="228628" y="2043322"/>
            <a:ext cx="794542" cy="692359"/>
            <a:chOff x="-61784125" y="3377700"/>
            <a:chExt cx="316650" cy="317450"/>
          </a:xfrm>
          <a:solidFill>
            <a:schemeClr val="accent2"/>
          </a:solidFill>
        </p:grpSpPr>
        <p:sp>
          <p:nvSpPr>
            <p:cNvPr id="90" name="Google Shape;9588;p71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1" name="Google Shape;9589;p71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2" name="Google Shape;9590;p71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3" name="Google Shape;9591;p71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4" name="Google Shape;9592;p71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5" name="Google Shape;9593;p71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6" name="Google Shape;9594;p71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97" name="Google Shape;1653;p47"/>
          <p:cNvSpPr txBox="1"/>
          <p:nvPr/>
        </p:nvSpPr>
        <p:spPr>
          <a:xfrm>
            <a:off x="1169200" y="2335413"/>
            <a:ext cx="2821487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ru-RU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85,6 млн</a:t>
            </a:r>
            <a:br>
              <a:rPr lang="ru-RU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[64,0 млн–113 млн] 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инфицировались </a:t>
            </a:r>
            <a:b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ВИЧ с начала эпидемии</a:t>
            </a:r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в т.ч. в 2022 г. 1,3 млн.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[1,0–1,7 млн] </a:t>
            </a:r>
            <a:endParaRPr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386;p70"/>
          <p:cNvSpPr/>
          <p:nvPr/>
        </p:nvSpPr>
        <p:spPr>
          <a:xfrm>
            <a:off x="4023274" y="2293627"/>
            <a:ext cx="1016902" cy="734272"/>
          </a:xfrm>
          <a:custGeom>
            <a:avLst/>
            <a:gdLst/>
            <a:ahLst/>
            <a:cxnLst/>
            <a:rect l="l" t="t" r="r" b="b"/>
            <a:pathLst>
              <a:path w="11847" h="8121" extrusionOk="0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99" name="Google Shape;1653;p47"/>
          <p:cNvSpPr txBox="1"/>
          <p:nvPr/>
        </p:nvSpPr>
        <p:spPr>
          <a:xfrm>
            <a:off x="5302321" y="2500176"/>
            <a:ext cx="3706474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r>
              <a:rPr lang="ru-RU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40,4 млн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[32,9 млн–51,3 млн] 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ВИЧ+ человек умерло всего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в т.ч. в 2022 г. – 630 000 человек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[480000-880000] от причин, связанных с ВИЧ</a:t>
            </a:r>
            <a:endParaRPr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60734" y="344834"/>
            <a:ext cx="2421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ВИЧ в мире</a:t>
            </a:r>
            <a:br>
              <a:rPr lang="ru-RU" sz="2800" b="1" dirty="0">
                <a:solidFill>
                  <a:srgbClr val="00B050"/>
                </a:solidFill>
              </a:rPr>
            </a:b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99AB1F-97DE-4633-AC88-767C4026EF2A}"/>
              </a:ext>
            </a:extLst>
          </p:cNvPr>
          <p:cNvSpPr txBox="1"/>
          <p:nvPr/>
        </p:nvSpPr>
        <p:spPr>
          <a:xfrm>
            <a:off x="350495" y="3705701"/>
            <a:ext cx="8491965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апреля 2024 года </a:t>
            </a:r>
            <a:r>
              <a:rPr lang="ru-RU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Республике Беларусь количество людей, живущих с ВИЧ составляет </a:t>
            </a:r>
            <a:r>
              <a:rPr lang="ru-RU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25 154 чел. </a:t>
            </a:r>
            <a:endParaRPr lang="ru-RU" sz="2800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6F6B9C2-10C4-4D2B-B882-2D153B4092D8}"/>
              </a:ext>
            </a:extLst>
          </p:cNvPr>
          <p:cNvSpPr txBox="1"/>
          <p:nvPr/>
        </p:nvSpPr>
        <p:spPr>
          <a:xfrm>
            <a:off x="146304" y="771332"/>
            <a:ext cx="87325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 заболеваемости ВИЧ-инфекцией в Минской области за январь-апрель 2024 года составил 4,9 случаев на 100 тысяч населения, за январь-апрель 2023 года – 4,0. Показатель заболеваемости находится на уровне аналогичного периода 2023 года.</a:t>
            </a:r>
          </a:p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Чаще ВИЧ-инфекция регистрируется среди населения старших возрастных групп: 88,9% из числа зарегистрированных за январь-апрель 2024 года случаев ВИЧ-инфекции приходится на лиц старше 30 лет .</a:t>
            </a:r>
          </a:p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эпидемиологически значимой возрастной группе 30-49 лет зарегистрировано 52 случая ВИЧ-инфекции, что составляет 72,2% из числа всех зарегистрированных случаев.</a:t>
            </a:r>
          </a:p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общей структуре ВИЧ-позитивных лиц по кумулятивным данным (1989–01.05.2024) преобладают мужчины – 60,3%, доля женщин составляет 39,7%. За январь-апрель 2024 года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удельный вес женщин составил 36,1% .</a:t>
            </a:r>
          </a:p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кумулятивным данным (1989–01.05.2024) 30,7% инфицированных ВИЧ, заразились парентеральным путем (при внутривенном введении наркотических веществ). Удельный вес лиц, инфицирование которых произошло половым путем, составляет 65,6% (в том числе: при гетеросексуальных контактах – 64,5%, при гомосексуальных – 1,1%). </a:t>
            </a:r>
          </a:p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распространение ВИЧ-инфекции в основном происходит за счет полового пути передачи. За январь-апрель 2024 года доля парентерального пути передачи ВИЧ составила 18,1%, у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дельный вес лиц, инфицирование которых произошло половым путем,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77,8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социальной структуре ВИЧ-положительных лиц, впервые выявленных за январь-апрель 2024 года, 62,5% составляет работающее население (рабочие, служащие, ИП), 27,8% – лица без определенной деятельности, 4,2% – лица, поступившие в места содержания под стражей, 5,5% – прочие контингенты.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997EA0-195D-4E4C-8818-BA4B6DCE39B2}"/>
              </a:ext>
            </a:extLst>
          </p:cNvPr>
          <p:cNvSpPr txBox="1"/>
          <p:nvPr/>
        </p:nvSpPr>
        <p:spPr>
          <a:xfrm>
            <a:off x="265176" y="32668"/>
            <a:ext cx="86045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01.05.2024 в Минской области зарегистрировано 5566 случаев </a:t>
            </a:r>
            <a:b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ВИЧ-инфекции. Количество людей, живущих с ВИЧ, – 4196 или 0,287% населения области. Показатель распространенности составляет 287 случаев на 100 тысяч населения.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63C96B-D90A-41AF-83DE-F54D20924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142874"/>
            <a:ext cx="8375904" cy="47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9C7F36-C872-418D-8A7A-15405991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144018"/>
            <a:ext cx="8887968" cy="49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HIV Disease by Slidesgo">
  <a:themeElements>
    <a:clrScheme name="Simple Light">
      <a:dk1>
        <a:srgbClr val="D6473F"/>
      </a:dk1>
      <a:lt1>
        <a:srgbClr val="FFFAF3"/>
      </a:lt1>
      <a:dk2>
        <a:srgbClr val="13242C"/>
      </a:dk2>
      <a:lt2>
        <a:srgbClr val="E7DFD8"/>
      </a:lt2>
      <a:accent1>
        <a:srgbClr val="B7A89E"/>
      </a:accent1>
      <a:accent2>
        <a:srgbClr val="D6473F"/>
      </a:accent2>
      <a:accent3>
        <a:srgbClr val="FD8E65"/>
      </a:accent3>
      <a:accent4>
        <a:srgbClr val="FF867C"/>
      </a:accent4>
      <a:accent5>
        <a:srgbClr val="3F5477"/>
      </a:accent5>
      <a:accent6>
        <a:srgbClr val="FCC068"/>
      </a:accent6>
      <a:hlink>
        <a:srgbClr val="D647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1913</Words>
  <Application>Microsoft Office PowerPoint</Application>
  <PresentationFormat>Экран (16:9)</PresentationFormat>
  <Paragraphs>193</Paragraphs>
  <Slides>42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Montserrat</vt:lpstr>
      <vt:lpstr>Calibri</vt:lpstr>
      <vt:lpstr>Arial</vt:lpstr>
      <vt:lpstr>Poppins Medium</vt:lpstr>
      <vt:lpstr>Tahoma</vt:lpstr>
      <vt:lpstr>Verdana</vt:lpstr>
      <vt:lpstr>Poppins SemiBold</vt:lpstr>
      <vt:lpstr>Arial Unicode MS</vt:lpstr>
      <vt:lpstr>Wingdings</vt:lpstr>
      <vt:lpstr>Poppins</vt:lpstr>
      <vt:lpstr>Times New Roman</vt:lpstr>
      <vt:lpstr>HIV Disease by Slidesgo</vt:lpstr>
      <vt:lpstr>Презентация PowerPoint</vt:lpstr>
      <vt:lpstr>Презентация PowerPoint</vt:lpstr>
      <vt:lpstr>ВИЧ-инфекция – многогранное социально значимое инфекционное заболевание</vt:lpstr>
      <vt:lpstr>ВИЧ-инфекция. Течение. Особенности.</vt:lpstr>
      <vt:lpstr>Презентация PowerPoint</vt:lpstr>
      <vt:lpstr>ГЛОБАЛЬНАЯ СТАТИСТИКА (на конец 2022 года)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Антропоноз – источником является  только ВИЧ-положительный человек на всех стадиях заболевания  Наибольшая вероятность: - в конце инкубационного периода - в периоде первичных проявлений - в поздней стадии инфекции</vt:lpstr>
      <vt:lpstr>Биологические жидкости, при контакте с которыми  возможно инфицирование ВИЧ </vt:lpstr>
      <vt:lpstr>Презентация PowerPoint</vt:lpstr>
      <vt:lpstr>Риски инфицирования во время  беременности и родов </vt:lpstr>
      <vt:lpstr>ВИЧ  НЕ  ПЕРЕДАЕТСЯ ЧЕРЕЗ:</vt:lpstr>
      <vt:lpstr>1</vt:lpstr>
      <vt:lpstr>СТРАТЕГИЧЕСКАЯ ЦЕЛЬ ЮНЭЙДС 95-95-95</vt:lpstr>
      <vt:lpstr>Презентация PowerPoint</vt:lpstr>
      <vt:lpstr>Презентация PowerPoint</vt:lpstr>
      <vt:lpstr>Стигма и дискриминация</vt:lpstr>
      <vt:lpstr>Последствия стигмы и дискриминации: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Устранение стигмы и дискриминации в отношении ЛЖВ позволяет:</vt:lpstr>
      <vt:lpstr>Презентация PowerPoint</vt:lpstr>
      <vt:lpstr>АНТИТЕЛА К ВИЧ ПОЯВЛЯЮТСЯ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ВИЧ-инфекция в современном мире:   от смертельного диагноза до хронического лекарственно-управляемого заболевания.</dc:title>
  <dc:creator>Alexander_PC</dc:creator>
  <cp:lastModifiedBy>Миланович И.В.</cp:lastModifiedBy>
  <cp:revision>171</cp:revision>
  <dcterms:modified xsi:type="dcterms:W3CDTF">2024-05-10T14:11:18Z</dcterms:modified>
</cp:coreProperties>
</file>